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24" r:id="rId2"/>
    <p:sldId id="372" r:id="rId3"/>
    <p:sldId id="375" r:id="rId4"/>
    <p:sldId id="328" r:id="rId5"/>
    <p:sldId id="369" r:id="rId6"/>
    <p:sldId id="329" r:id="rId7"/>
    <p:sldId id="349" r:id="rId8"/>
    <p:sldId id="339" r:id="rId9"/>
    <p:sldId id="347" r:id="rId10"/>
    <p:sldId id="350" r:id="rId11"/>
    <p:sldId id="343" r:id="rId12"/>
    <p:sldId id="360" r:id="rId13"/>
    <p:sldId id="332" r:id="rId14"/>
    <p:sldId id="335" r:id="rId15"/>
    <p:sldId id="348" r:id="rId16"/>
    <p:sldId id="373" r:id="rId17"/>
    <p:sldId id="374" r:id="rId18"/>
    <p:sldId id="376" r:id="rId19"/>
    <p:sldId id="365" r:id="rId20"/>
    <p:sldId id="366" r:id="rId21"/>
    <p:sldId id="367" r:id="rId22"/>
    <p:sldId id="3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6700"/>
    <a:srgbClr val="F76300"/>
    <a:srgbClr val="FC5F00"/>
    <a:srgbClr val="102A4B"/>
    <a:srgbClr val="4472C4"/>
    <a:srgbClr val="4453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5"/>
  </p:normalViewPr>
  <p:slideViewPr>
    <p:cSldViewPr snapToGrid="0">
      <p:cViewPr varScale="1">
        <p:scale>
          <a:sx n="113" d="100"/>
          <a:sy n="113"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ckoo, Vabhavi" userId="60731644-9ed9-45ce-bcef-30c8263d0d16" providerId="ADAL" clId="{2779BBF9-D5C6-2C48-9FD6-620C6316E626}"/>
    <pc:docChg chg="addSld delSld">
      <pc:chgData name="Tickoo, Vabhavi" userId="60731644-9ed9-45ce-bcef-30c8263d0d16" providerId="ADAL" clId="{2779BBF9-D5C6-2C48-9FD6-620C6316E626}" dt="2024-04-11T06:40:31.389" v="2" actId="2696"/>
      <pc:docMkLst>
        <pc:docMk/>
      </pc:docMkLst>
      <pc:sldChg chg="del">
        <pc:chgData name="Tickoo, Vabhavi" userId="60731644-9ed9-45ce-bcef-30c8263d0d16" providerId="ADAL" clId="{2779BBF9-D5C6-2C48-9FD6-620C6316E626}" dt="2024-04-11T06:40:31.389" v="2" actId="2696"/>
        <pc:sldMkLst>
          <pc:docMk/>
          <pc:sldMk cId="3548054557" sldId="320"/>
        </pc:sldMkLst>
      </pc:sldChg>
      <pc:sldChg chg="add del">
        <pc:chgData name="Tickoo, Vabhavi" userId="60731644-9ed9-45ce-bcef-30c8263d0d16" providerId="ADAL" clId="{2779BBF9-D5C6-2C48-9FD6-620C6316E626}" dt="2024-04-11T06:40:28.346" v="1" actId="2696"/>
        <pc:sldMkLst>
          <pc:docMk/>
          <pc:sldMk cId="2046764154" sldId="37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236B6F-E14B-304B-9800-6E71E90101A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5B38C91-BA5E-4503-893B-3CC6444822A8}">
      <dgm:prSet phldr="0"/>
      <dgm:spPr/>
      <dgm:t>
        <a:bodyPr/>
        <a:lstStyle/>
        <a:p>
          <a:pPr rtl="0"/>
          <a:r>
            <a:rPr lang="en-GB" b="0">
              <a:solidFill>
                <a:schemeClr val="bg1"/>
              </a:solidFill>
              <a:latin typeface="Arial"/>
              <a:cs typeface="Arial"/>
            </a:rPr>
            <a:t>Project description</a:t>
          </a:r>
        </a:p>
      </dgm:t>
    </dgm:pt>
    <dgm:pt modelId="{D4941E0C-E790-4C09-8915-679422E8987C}" type="parTrans" cxnId="{062DD913-A7D6-432C-9F43-7FE1E62F7F65}">
      <dgm:prSet/>
      <dgm:spPr/>
    </dgm:pt>
    <dgm:pt modelId="{0CF091FA-1D92-419E-AF6B-CB1B49D0B46E}" type="sibTrans" cxnId="{062DD913-A7D6-432C-9F43-7FE1E62F7F65}">
      <dgm:prSet/>
      <dgm:spPr/>
    </dgm:pt>
    <dgm:pt modelId="{A96906BA-06FE-4477-B586-A414D375C477}">
      <dgm:prSet phldr="0"/>
      <dgm:spPr/>
      <dgm:t>
        <a:bodyPr/>
        <a:lstStyle/>
        <a:p>
          <a:pPr rtl="0"/>
          <a:r>
            <a:rPr lang="en-GB" b="0">
              <a:solidFill>
                <a:schemeClr val="bg1"/>
              </a:solidFill>
              <a:latin typeface="Arial"/>
              <a:cs typeface="Arial"/>
            </a:rPr>
            <a:t>Literature Survey</a:t>
          </a:r>
        </a:p>
      </dgm:t>
    </dgm:pt>
    <dgm:pt modelId="{5A8D3BAB-167E-40D7-AB39-475D9C4849E2}" type="parTrans" cxnId="{4CDF974D-7498-412C-B95C-09379A635972}">
      <dgm:prSet/>
      <dgm:spPr/>
    </dgm:pt>
    <dgm:pt modelId="{325BDC9A-5924-4616-B35D-2DC08D822739}" type="sibTrans" cxnId="{4CDF974D-7498-412C-B95C-09379A635972}">
      <dgm:prSet/>
      <dgm:spPr/>
    </dgm:pt>
    <dgm:pt modelId="{ED19280C-7D11-4590-8C97-E8346EB0CB2F}">
      <dgm:prSet phldr="0"/>
      <dgm:spPr/>
      <dgm:t>
        <a:bodyPr/>
        <a:lstStyle/>
        <a:p>
          <a:pPr rtl="0"/>
          <a:r>
            <a:rPr lang="en-GB" b="0">
              <a:solidFill>
                <a:schemeClr val="bg1"/>
              </a:solidFill>
              <a:latin typeface="Arial"/>
              <a:cs typeface="Arial"/>
            </a:rPr>
            <a:t>Methodology</a:t>
          </a:r>
        </a:p>
      </dgm:t>
    </dgm:pt>
    <dgm:pt modelId="{5B623AE5-623B-42A9-91A7-0676C0EE3531}" type="parTrans" cxnId="{534E0D64-0F02-4A89-A130-D5D052B90040}">
      <dgm:prSet/>
      <dgm:spPr/>
    </dgm:pt>
    <dgm:pt modelId="{75A6C585-F2AD-4780-A9B4-341EDDAFFFC2}" type="sibTrans" cxnId="{534E0D64-0F02-4A89-A130-D5D052B90040}">
      <dgm:prSet/>
      <dgm:spPr/>
    </dgm:pt>
    <dgm:pt modelId="{D6BAA275-E311-42BF-A7C8-CBDF3192B958}">
      <dgm:prSet phldr="0"/>
      <dgm:spPr/>
      <dgm:t>
        <a:bodyPr/>
        <a:lstStyle/>
        <a:p>
          <a:pPr rtl="0"/>
          <a:r>
            <a:rPr lang="en-GB" b="0">
              <a:solidFill>
                <a:schemeClr val="bg1"/>
              </a:solidFill>
              <a:latin typeface="Arial"/>
              <a:cs typeface="Arial"/>
            </a:rPr>
            <a:t>Research Questions</a:t>
          </a:r>
        </a:p>
      </dgm:t>
    </dgm:pt>
    <dgm:pt modelId="{631A56B6-E532-4877-A6FE-3079B08C999A}" type="parTrans" cxnId="{7620249A-F094-4116-8004-B0FB15F3D21B}">
      <dgm:prSet/>
      <dgm:spPr/>
    </dgm:pt>
    <dgm:pt modelId="{10BAA6A2-18CE-4EBD-B3F6-6A3E45D19B9C}" type="sibTrans" cxnId="{7620249A-F094-4116-8004-B0FB15F3D21B}">
      <dgm:prSet/>
      <dgm:spPr/>
    </dgm:pt>
    <dgm:pt modelId="{C5BA5EC9-FC5B-463B-B757-3728797C80D2}">
      <dgm:prSet phldr="0"/>
      <dgm:spPr/>
      <dgm:t>
        <a:bodyPr/>
        <a:lstStyle/>
        <a:p>
          <a:r>
            <a:rPr lang="en-GB" b="0">
              <a:solidFill>
                <a:schemeClr val="bg1"/>
              </a:solidFill>
              <a:latin typeface="Arial"/>
              <a:cs typeface="Arial"/>
            </a:rPr>
            <a:t>Limitations</a:t>
          </a:r>
        </a:p>
      </dgm:t>
    </dgm:pt>
    <dgm:pt modelId="{9699FB8D-5243-4D9C-9EEF-9BEC11529599}" type="parTrans" cxnId="{15088378-531D-4DEA-8596-4094F447A108}">
      <dgm:prSet/>
      <dgm:spPr/>
    </dgm:pt>
    <dgm:pt modelId="{4438B4C5-29D9-4164-8F74-94331EA35DE4}" type="sibTrans" cxnId="{15088378-531D-4DEA-8596-4094F447A108}">
      <dgm:prSet/>
      <dgm:spPr/>
    </dgm:pt>
    <dgm:pt modelId="{BCE8D709-3462-476D-915E-02AC65839C38}">
      <dgm:prSet phldr="0"/>
      <dgm:spPr/>
      <dgm:t>
        <a:bodyPr/>
        <a:lstStyle/>
        <a:p>
          <a:pPr rtl="0"/>
          <a:r>
            <a:rPr lang="en-GB" b="0">
              <a:solidFill>
                <a:schemeClr val="bg1"/>
              </a:solidFill>
              <a:latin typeface="Arial"/>
              <a:cs typeface="Arial"/>
            </a:rPr>
            <a:t>Future Scope</a:t>
          </a:r>
        </a:p>
      </dgm:t>
    </dgm:pt>
    <dgm:pt modelId="{5A1EA9A6-B520-41AF-BA6D-7FE2C602FD8C}" type="parTrans" cxnId="{9ACE6C28-55A4-4EC6-8EE5-592A0140B501}">
      <dgm:prSet/>
      <dgm:spPr/>
    </dgm:pt>
    <dgm:pt modelId="{A0BABAA2-D3AA-4093-B722-4F2F6512A601}" type="sibTrans" cxnId="{9ACE6C28-55A4-4EC6-8EE5-592A0140B501}">
      <dgm:prSet/>
      <dgm:spPr/>
    </dgm:pt>
    <dgm:pt modelId="{1B19764B-2762-46E2-82D8-1AC02BBB9796}">
      <dgm:prSet phldr="0"/>
      <dgm:spPr/>
      <dgm:t>
        <a:bodyPr/>
        <a:lstStyle/>
        <a:p>
          <a:r>
            <a:rPr lang="en-GB" b="0">
              <a:solidFill>
                <a:schemeClr val="bg1"/>
              </a:solidFill>
              <a:latin typeface="Arial"/>
              <a:cs typeface="Arial"/>
            </a:rPr>
            <a:t>References</a:t>
          </a:r>
        </a:p>
      </dgm:t>
    </dgm:pt>
    <dgm:pt modelId="{1D5A1C85-AB36-4350-8D98-0BF124EA7A32}" type="parTrans" cxnId="{7641474F-B592-46AE-8868-805D60303F7D}">
      <dgm:prSet/>
      <dgm:spPr/>
    </dgm:pt>
    <dgm:pt modelId="{7279BD01-1516-4B6C-B895-E6B607A62245}" type="sibTrans" cxnId="{7641474F-B592-46AE-8868-805D60303F7D}">
      <dgm:prSet/>
      <dgm:spPr/>
    </dgm:pt>
    <dgm:pt modelId="{97FD9A87-2959-4FB2-B4C1-417A338A288A}">
      <dgm:prSet phldr="0"/>
      <dgm:spPr/>
      <dgm:t>
        <a:bodyPr/>
        <a:lstStyle/>
        <a:p>
          <a:endParaRPr lang="en-GB" b="0">
            <a:latin typeface="Arial"/>
            <a:cs typeface="Arial"/>
          </a:endParaRPr>
        </a:p>
      </dgm:t>
    </dgm:pt>
    <dgm:pt modelId="{5BE906E9-8745-4AC8-B46F-D22630314E86}" type="parTrans" cxnId="{6168DDA2-58B9-4C1D-87A4-14FE9B75FFAF}">
      <dgm:prSet/>
      <dgm:spPr/>
    </dgm:pt>
    <dgm:pt modelId="{CD82DF96-45E6-49C3-B8F3-5A937BC60A6C}" type="sibTrans" cxnId="{6168DDA2-58B9-4C1D-87A4-14FE9B75FFAF}">
      <dgm:prSet/>
      <dgm:spPr/>
    </dgm:pt>
    <dgm:pt modelId="{117FDB2A-024A-40E2-98AC-9ABB4A0E442B}" type="pres">
      <dgm:prSet presAssocID="{7F236B6F-E14B-304B-9800-6E71E90101A3}" presName="vert0" presStyleCnt="0">
        <dgm:presLayoutVars>
          <dgm:dir/>
          <dgm:animOne val="branch"/>
          <dgm:animLvl val="lvl"/>
        </dgm:presLayoutVars>
      </dgm:prSet>
      <dgm:spPr/>
    </dgm:pt>
    <dgm:pt modelId="{B0A37334-E439-489F-9E7F-8419922496BB}" type="pres">
      <dgm:prSet presAssocID="{E5B38C91-BA5E-4503-893B-3CC6444822A8}" presName="thickLine" presStyleLbl="alignNode1" presStyleIdx="0" presStyleCnt="8"/>
      <dgm:spPr/>
    </dgm:pt>
    <dgm:pt modelId="{A2841331-2B6A-4A9A-9AB3-D5C7C2BFE6A2}" type="pres">
      <dgm:prSet presAssocID="{E5B38C91-BA5E-4503-893B-3CC6444822A8}" presName="horz1" presStyleCnt="0"/>
      <dgm:spPr/>
    </dgm:pt>
    <dgm:pt modelId="{72DB5947-DE0E-41A5-8E05-3004247C621D}" type="pres">
      <dgm:prSet presAssocID="{E5B38C91-BA5E-4503-893B-3CC6444822A8}" presName="tx1" presStyleLbl="revTx" presStyleIdx="0" presStyleCnt="8"/>
      <dgm:spPr/>
    </dgm:pt>
    <dgm:pt modelId="{8B38FAD3-A745-4E9F-BDC7-74496DF5A395}" type="pres">
      <dgm:prSet presAssocID="{E5B38C91-BA5E-4503-893B-3CC6444822A8}" presName="vert1" presStyleCnt="0"/>
      <dgm:spPr/>
    </dgm:pt>
    <dgm:pt modelId="{1F1ABCC1-E076-42AD-83DB-12948B7D8967}" type="pres">
      <dgm:prSet presAssocID="{A96906BA-06FE-4477-B586-A414D375C477}" presName="thickLine" presStyleLbl="alignNode1" presStyleIdx="1" presStyleCnt="8"/>
      <dgm:spPr/>
    </dgm:pt>
    <dgm:pt modelId="{2B5CF828-6121-4C75-9B72-6AE3E6992871}" type="pres">
      <dgm:prSet presAssocID="{A96906BA-06FE-4477-B586-A414D375C477}" presName="horz1" presStyleCnt="0"/>
      <dgm:spPr/>
    </dgm:pt>
    <dgm:pt modelId="{2F8BEF3F-A1B0-45B0-BDBB-7F1C5F2C6796}" type="pres">
      <dgm:prSet presAssocID="{A96906BA-06FE-4477-B586-A414D375C477}" presName="tx1" presStyleLbl="revTx" presStyleIdx="1" presStyleCnt="8"/>
      <dgm:spPr/>
    </dgm:pt>
    <dgm:pt modelId="{0AECF4E0-7505-4E50-8FEF-C1C365D47BC6}" type="pres">
      <dgm:prSet presAssocID="{A96906BA-06FE-4477-B586-A414D375C477}" presName="vert1" presStyleCnt="0"/>
      <dgm:spPr/>
    </dgm:pt>
    <dgm:pt modelId="{5CEDFBAF-A50E-4892-A5FE-73FA610A6512}" type="pres">
      <dgm:prSet presAssocID="{ED19280C-7D11-4590-8C97-E8346EB0CB2F}" presName="thickLine" presStyleLbl="alignNode1" presStyleIdx="2" presStyleCnt="8"/>
      <dgm:spPr/>
    </dgm:pt>
    <dgm:pt modelId="{35C8F57A-39FF-4514-BC18-9D724930CDB8}" type="pres">
      <dgm:prSet presAssocID="{ED19280C-7D11-4590-8C97-E8346EB0CB2F}" presName="horz1" presStyleCnt="0"/>
      <dgm:spPr/>
    </dgm:pt>
    <dgm:pt modelId="{BF7D36F9-ED18-4818-8FBB-17E3900ABBF8}" type="pres">
      <dgm:prSet presAssocID="{ED19280C-7D11-4590-8C97-E8346EB0CB2F}" presName="tx1" presStyleLbl="revTx" presStyleIdx="2" presStyleCnt="8"/>
      <dgm:spPr/>
    </dgm:pt>
    <dgm:pt modelId="{C894C33F-C6A7-4ED8-A7E9-02F42605F5BE}" type="pres">
      <dgm:prSet presAssocID="{ED19280C-7D11-4590-8C97-E8346EB0CB2F}" presName="vert1" presStyleCnt="0"/>
      <dgm:spPr/>
    </dgm:pt>
    <dgm:pt modelId="{D3063923-8A3A-43AE-9DC2-57E8821D4322}" type="pres">
      <dgm:prSet presAssocID="{D6BAA275-E311-42BF-A7C8-CBDF3192B958}" presName="thickLine" presStyleLbl="alignNode1" presStyleIdx="3" presStyleCnt="8"/>
      <dgm:spPr/>
    </dgm:pt>
    <dgm:pt modelId="{17641F73-8A66-4146-A3FA-8FCC86599113}" type="pres">
      <dgm:prSet presAssocID="{D6BAA275-E311-42BF-A7C8-CBDF3192B958}" presName="horz1" presStyleCnt="0"/>
      <dgm:spPr/>
    </dgm:pt>
    <dgm:pt modelId="{A1CDA33A-9EAD-45A6-8508-864DE2CCD342}" type="pres">
      <dgm:prSet presAssocID="{D6BAA275-E311-42BF-A7C8-CBDF3192B958}" presName="tx1" presStyleLbl="revTx" presStyleIdx="3" presStyleCnt="8"/>
      <dgm:spPr/>
    </dgm:pt>
    <dgm:pt modelId="{F49BCEFA-0E84-4F3F-A0A4-4E6B2413D6E7}" type="pres">
      <dgm:prSet presAssocID="{D6BAA275-E311-42BF-A7C8-CBDF3192B958}" presName="vert1" presStyleCnt="0"/>
      <dgm:spPr/>
    </dgm:pt>
    <dgm:pt modelId="{6C3CB3C0-E4DD-4DD7-A6BE-540BCDF9C685}" type="pres">
      <dgm:prSet presAssocID="{C5BA5EC9-FC5B-463B-B757-3728797C80D2}" presName="thickLine" presStyleLbl="alignNode1" presStyleIdx="4" presStyleCnt="8"/>
      <dgm:spPr/>
    </dgm:pt>
    <dgm:pt modelId="{D2F3069E-0DA8-4126-9BD2-5DE47B47A828}" type="pres">
      <dgm:prSet presAssocID="{C5BA5EC9-FC5B-463B-B757-3728797C80D2}" presName="horz1" presStyleCnt="0"/>
      <dgm:spPr/>
    </dgm:pt>
    <dgm:pt modelId="{4D60CBA8-A2A9-4232-AA37-C06E37B7BB22}" type="pres">
      <dgm:prSet presAssocID="{C5BA5EC9-FC5B-463B-B757-3728797C80D2}" presName="tx1" presStyleLbl="revTx" presStyleIdx="4" presStyleCnt="8"/>
      <dgm:spPr/>
    </dgm:pt>
    <dgm:pt modelId="{C37DBF66-C3A6-4060-84BB-5253D9829731}" type="pres">
      <dgm:prSet presAssocID="{C5BA5EC9-FC5B-463B-B757-3728797C80D2}" presName="vert1" presStyleCnt="0"/>
      <dgm:spPr/>
    </dgm:pt>
    <dgm:pt modelId="{D8B74535-7C73-4ED4-B4EF-EEB18B07F519}" type="pres">
      <dgm:prSet presAssocID="{BCE8D709-3462-476D-915E-02AC65839C38}" presName="thickLine" presStyleLbl="alignNode1" presStyleIdx="5" presStyleCnt="8"/>
      <dgm:spPr/>
    </dgm:pt>
    <dgm:pt modelId="{28B5DA44-39DE-4596-9DCD-F30BA00A398A}" type="pres">
      <dgm:prSet presAssocID="{BCE8D709-3462-476D-915E-02AC65839C38}" presName="horz1" presStyleCnt="0"/>
      <dgm:spPr/>
    </dgm:pt>
    <dgm:pt modelId="{2AFBBA7B-D8AF-4DA9-A14E-8D2788783E13}" type="pres">
      <dgm:prSet presAssocID="{BCE8D709-3462-476D-915E-02AC65839C38}" presName="tx1" presStyleLbl="revTx" presStyleIdx="5" presStyleCnt="8"/>
      <dgm:spPr/>
    </dgm:pt>
    <dgm:pt modelId="{005E1E94-45BB-4910-9207-727693F09B5C}" type="pres">
      <dgm:prSet presAssocID="{BCE8D709-3462-476D-915E-02AC65839C38}" presName="vert1" presStyleCnt="0"/>
      <dgm:spPr/>
    </dgm:pt>
    <dgm:pt modelId="{8C34DCB5-21DE-4C9B-9277-911593C9A83C}" type="pres">
      <dgm:prSet presAssocID="{1B19764B-2762-46E2-82D8-1AC02BBB9796}" presName="thickLine" presStyleLbl="alignNode1" presStyleIdx="6" presStyleCnt="8"/>
      <dgm:spPr/>
    </dgm:pt>
    <dgm:pt modelId="{D32CB0F0-2C46-401E-BDB4-D252D183709C}" type="pres">
      <dgm:prSet presAssocID="{1B19764B-2762-46E2-82D8-1AC02BBB9796}" presName="horz1" presStyleCnt="0"/>
      <dgm:spPr/>
    </dgm:pt>
    <dgm:pt modelId="{F484C506-39CC-44E7-8693-323315EDB5E8}" type="pres">
      <dgm:prSet presAssocID="{1B19764B-2762-46E2-82D8-1AC02BBB9796}" presName="tx1" presStyleLbl="revTx" presStyleIdx="6" presStyleCnt="8"/>
      <dgm:spPr/>
    </dgm:pt>
    <dgm:pt modelId="{CD3FD065-778C-47C4-A679-A61075262E15}" type="pres">
      <dgm:prSet presAssocID="{1B19764B-2762-46E2-82D8-1AC02BBB9796}" presName="vert1" presStyleCnt="0"/>
      <dgm:spPr/>
    </dgm:pt>
    <dgm:pt modelId="{28DC94A0-727F-41BB-8DA5-397DE4BA0486}" type="pres">
      <dgm:prSet presAssocID="{97FD9A87-2959-4FB2-B4C1-417A338A288A}" presName="thickLine" presStyleLbl="alignNode1" presStyleIdx="7" presStyleCnt="8"/>
      <dgm:spPr/>
    </dgm:pt>
    <dgm:pt modelId="{534175D1-3245-4BF5-869F-DD2B29B8DCB9}" type="pres">
      <dgm:prSet presAssocID="{97FD9A87-2959-4FB2-B4C1-417A338A288A}" presName="horz1" presStyleCnt="0"/>
      <dgm:spPr/>
    </dgm:pt>
    <dgm:pt modelId="{D4CE9004-7AB4-40EF-BC71-EC4EF2E4CBE2}" type="pres">
      <dgm:prSet presAssocID="{97FD9A87-2959-4FB2-B4C1-417A338A288A}" presName="tx1" presStyleLbl="revTx" presStyleIdx="7" presStyleCnt="8"/>
      <dgm:spPr/>
    </dgm:pt>
    <dgm:pt modelId="{28E502CD-E9A5-40A7-9B51-F70B6D159278}" type="pres">
      <dgm:prSet presAssocID="{97FD9A87-2959-4FB2-B4C1-417A338A288A}" presName="vert1" presStyleCnt="0"/>
      <dgm:spPr/>
    </dgm:pt>
  </dgm:ptLst>
  <dgm:cxnLst>
    <dgm:cxn modelId="{062DD913-A7D6-432C-9F43-7FE1E62F7F65}" srcId="{7F236B6F-E14B-304B-9800-6E71E90101A3}" destId="{E5B38C91-BA5E-4503-893B-3CC6444822A8}" srcOrd="0" destOrd="0" parTransId="{D4941E0C-E790-4C09-8915-679422E8987C}" sibTransId="{0CF091FA-1D92-419E-AF6B-CB1B49D0B46E}"/>
    <dgm:cxn modelId="{9ACE6C28-55A4-4EC6-8EE5-592A0140B501}" srcId="{7F236B6F-E14B-304B-9800-6E71E90101A3}" destId="{BCE8D709-3462-476D-915E-02AC65839C38}" srcOrd="5" destOrd="0" parTransId="{5A1EA9A6-B520-41AF-BA6D-7FE2C602FD8C}" sibTransId="{A0BABAA2-D3AA-4093-B722-4F2F6512A601}"/>
    <dgm:cxn modelId="{53FB4B2D-0362-43A5-A6CF-4717E5372426}" type="presOf" srcId="{ED19280C-7D11-4590-8C97-E8346EB0CB2F}" destId="{BF7D36F9-ED18-4818-8FBB-17E3900ABBF8}" srcOrd="0" destOrd="0" presId="urn:microsoft.com/office/officeart/2008/layout/LinedList"/>
    <dgm:cxn modelId="{4CDF974D-7498-412C-B95C-09379A635972}" srcId="{7F236B6F-E14B-304B-9800-6E71E90101A3}" destId="{A96906BA-06FE-4477-B586-A414D375C477}" srcOrd="1" destOrd="0" parTransId="{5A8D3BAB-167E-40D7-AB39-475D9C4849E2}" sibTransId="{325BDC9A-5924-4616-B35D-2DC08D822739}"/>
    <dgm:cxn modelId="{7641474F-B592-46AE-8868-805D60303F7D}" srcId="{7F236B6F-E14B-304B-9800-6E71E90101A3}" destId="{1B19764B-2762-46E2-82D8-1AC02BBB9796}" srcOrd="6" destOrd="0" parTransId="{1D5A1C85-AB36-4350-8D98-0BF124EA7A32}" sibTransId="{7279BD01-1516-4B6C-B895-E6B607A62245}"/>
    <dgm:cxn modelId="{E9CBED5F-6689-4E64-B8A9-93E838B57538}" type="presOf" srcId="{1B19764B-2762-46E2-82D8-1AC02BBB9796}" destId="{F484C506-39CC-44E7-8693-323315EDB5E8}" srcOrd="0" destOrd="0" presId="urn:microsoft.com/office/officeart/2008/layout/LinedList"/>
    <dgm:cxn modelId="{534E0D64-0F02-4A89-A130-D5D052B90040}" srcId="{7F236B6F-E14B-304B-9800-6E71E90101A3}" destId="{ED19280C-7D11-4590-8C97-E8346EB0CB2F}" srcOrd="2" destOrd="0" parTransId="{5B623AE5-623B-42A9-91A7-0676C0EE3531}" sibTransId="{75A6C585-F2AD-4780-A9B4-341EDDAFFFC2}"/>
    <dgm:cxn modelId="{15088378-531D-4DEA-8596-4094F447A108}" srcId="{7F236B6F-E14B-304B-9800-6E71E90101A3}" destId="{C5BA5EC9-FC5B-463B-B757-3728797C80D2}" srcOrd="4" destOrd="0" parTransId="{9699FB8D-5243-4D9C-9EEF-9BEC11529599}" sibTransId="{4438B4C5-29D9-4164-8F74-94331EA35DE4}"/>
    <dgm:cxn modelId="{3BA04094-EFC1-4CB5-841D-AB6CB2210A87}" type="presOf" srcId="{E5B38C91-BA5E-4503-893B-3CC6444822A8}" destId="{72DB5947-DE0E-41A5-8E05-3004247C621D}" srcOrd="0" destOrd="0" presId="urn:microsoft.com/office/officeart/2008/layout/LinedList"/>
    <dgm:cxn modelId="{7620249A-F094-4116-8004-B0FB15F3D21B}" srcId="{7F236B6F-E14B-304B-9800-6E71E90101A3}" destId="{D6BAA275-E311-42BF-A7C8-CBDF3192B958}" srcOrd="3" destOrd="0" parTransId="{631A56B6-E532-4877-A6FE-3079B08C999A}" sibTransId="{10BAA6A2-18CE-4EBD-B3F6-6A3E45D19B9C}"/>
    <dgm:cxn modelId="{56FF8F9B-A45D-4B04-91C7-E488961F93C4}" type="presOf" srcId="{97FD9A87-2959-4FB2-B4C1-417A338A288A}" destId="{D4CE9004-7AB4-40EF-BC71-EC4EF2E4CBE2}" srcOrd="0" destOrd="0" presId="urn:microsoft.com/office/officeart/2008/layout/LinedList"/>
    <dgm:cxn modelId="{6168DDA2-58B9-4C1D-87A4-14FE9B75FFAF}" srcId="{7F236B6F-E14B-304B-9800-6E71E90101A3}" destId="{97FD9A87-2959-4FB2-B4C1-417A338A288A}" srcOrd="7" destOrd="0" parTransId="{5BE906E9-8745-4AC8-B46F-D22630314E86}" sibTransId="{CD82DF96-45E6-49C3-B8F3-5A937BC60A6C}"/>
    <dgm:cxn modelId="{7678B8B3-0647-4382-8787-284A8022D609}" type="presOf" srcId="{BCE8D709-3462-476D-915E-02AC65839C38}" destId="{2AFBBA7B-D8AF-4DA9-A14E-8D2788783E13}" srcOrd="0" destOrd="0" presId="urn:microsoft.com/office/officeart/2008/layout/LinedList"/>
    <dgm:cxn modelId="{9F67F7B5-7C93-42F7-9506-1CBD6A593F8C}" type="presOf" srcId="{D6BAA275-E311-42BF-A7C8-CBDF3192B958}" destId="{A1CDA33A-9EAD-45A6-8508-864DE2CCD342}" srcOrd="0" destOrd="0" presId="urn:microsoft.com/office/officeart/2008/layout/LinedList"/>
    <dgm:cxn modelId="{520B86D0-BEFB-4131-8A44-10DA4A5B3E96}" type="presOf" srcId="{A96906BA-06FE-4477-B586-A414D375C477}" destId="{2F8BEF3F-A1B0-45B0-BDBB-7F1C5F2C6796}" srcOrd="0" destOrd="0" presId="urn:microsoft.com/office/officeart/2008/layout/LinedList"/>
    <dgm:cxn modelId="{8B196ADF-60A5-48B5-8951-846119C3B352}" type="presOf" srcId="{7F236B6F-E14B-304B-9800-6E71E90101A3}" destId="{117FDB2A-024A-40E2-98AC-9ABB4A0E442B}" srcOrd="0" destOrd="0" presId="urn:microsoft.com/office/officeart/2008/layout/LinedList"/>
    <dgm:cxn modelId="{11B162F9-EC96-4009-85DE-DBFB35EE51D2}" type="presOf" srcId="{C5BA5EC9-FC5B-463B-B757-3728797C80D2}" destId="{4D60CBA8-A2A9-4232-AA37-C06E37B7BB22}" srcOrd="0" destOrd="0" presId="urn:microsoft.com/office/officeart/2008/layout/LinedList"/>
    <dgm:cxn modelId="{D19ED457-7C97-4402-B255-0F4C84FAAB7D}" type="presParOf" srcId="{117FDB2A-024A-40E2-98AC-9ABB4A0E442B}" destId="{B0A37334-E439-489F-9E7F-8419922496BB}" srcOrd="0" destOrd="0" presId="urn:microsoft.com/office/officeart/2008/layout/LinedList"/>
    <dgm:cxn modelId="{CCFC25CC-ABEB-4A94-A665-7625059DD6B2}" type="presParOf" srcId="{117FDB2A-024A-40E2-98AC-9ABB4A0E442B}" destId="{A2841331-2B6A-4A9A-9AB3-D5C7C2BFE6A2}" srcOrd="1" destOrd="0" presId="urn:microsoft.com/office/officeart/2008/layout/LinedList"/>
    <dgm:cxn modelId="{4C292A39-C931-46BC-806D-0C3440372275}" type="presParOf" srcId="{A2841331-2B6A-4A9A-9AB3-D5C7C2BFE6A2}" destId="{72DB5947-DE0E-41A5-8E05-3004247C621D}" srcOrd="0" destOrd="0" presId="urn:microsoft.com/office/officeart/2008/layout/LinedList"/>
    <dgm:cxn modelId="{326767C4-739A-473E-9D81-9DCB8E129E14}" type="presParOf" srcId="{A2841331-2B6A-4A9A-9AB3-D5C7C2BFE6A2}" destId="{8B38FAD3-A745-4E9F-BDC7-74496DF5A395}" srcOrd="1" destOrd="0" presId="urn:microsoft.com/office/officeart/2008/layout/LinedList"/>
    <dgm:cxn modelId="{101ECE74-BA59-421B-A1FB-1CD4A0110C1A}" type="presParOf" srcId="{117FDB2A-024A-40E2-98AC-9ABB4A0E442B}" destId="{1F1ABCC1-E076-42AD-83DB-12948B7D8967}" srcOrd="2" destOrd="0" presId="urn:microsoft.com/office/officeart/2008/layout/LinedList"/>
    <dgm:cxn modelId="{A8A227CC-0B9C-47CC-AAF7-C3851C790B11}" type="presParOf" srcId="{117FDB2A-024A-40E2-98AC-9ABB4A0E442B}" destId="{2B5CF828-6121-4C75-9B72-6AE3E6992871}" srcOrd="3" destOrd="0" presId="urn:microsoft.com/office/officeart/2008/layout/LinedList"/>
    <dgm:cxn modelId="{16A888E4-A149-488B-BE55-C19A48181ACC}" type="presParOf" srcId="{2B5CF828-6121-4C75-9B72-6AE3E6992871}" destId="{2F8BEF3F-A1B0-45B0-BDBB-7F1C5F2C6796}" srcOrd="0" destOrd="0" presId="urn:microsoft.com/office/officeart/2008/layout/LinedList"/>
    <dgm:cxn modelId="{F1D1D187-8B14-42D8-BC1D-7472EF112055}" type="presParOf" srcId="{2B5CF828-6121-4C75-9B72-6AE3E6992871}" destId="{0AECF4E0-7505-4E50-8FEF-C1C365D47BC6}" srcOrd="1" destOrd="0" presId="urn:microsoft.com/office/officeart/2008/layout/LinedList"/>
    <dgm:cxn modelId="{69E7F643-0F16-4600-AB53-B08850B85894}" type="presParOf" srcId="{117FDB2A-024A-40E2-98AC-9ABB4A0E442B}" destId="{5CEDFBAF-A50E-4892-A5FE-73FA610A6512}" srcOrd="4" destOrd="0" presId="urn:microsoft.com/office/officeart/2008/layout/LinedList"/>
    <dgm:cxn modelId="{34409B05-ED7C-49F1-A57A-606B8F12F255}" type="presParOf" srcId="{117FDB2A-024A-40E2-98AC-9ABB4A0E442B}" destId="{35C8F57A-39FF-4514-BC18-9D724930CDB8}" srcOrd="5" destOrd="0" presId="urn:microsoft.com/office/officeart/2008/layout/LinedList"/>
    <dgm:cxn modelId="{ED815AFF-DF19-44D6-86AA-5686FA3AF56B}" type="presParOf" srcId="{35C8F57A-39FF-4514-BC18-9D724930CDB8}" destId="{BF7D36F9-ED18-4818-8FBB-17E3900ABBF8}" srcOrd="0" destOrd="0" presId="urn:microsoft.com/office/officeart/2008/layout/LinedList"/>
    <dgm:cxn modelId="{67979A8A-9DEA-43BB-8373-8DF32620C84B}" type="presParOf" srcId="{35C8F57A-39FF-4514-BC18-9D724930CDB8}" destId="{C894C33F-C6A7-4ED8-A7E9-02F42605F5BE}" srcOrd="1" destOrd="0" presId="urn:microsoft.com/office/officeart/2008/layout/LinedList"/>
    <dgm:cxn modelId="{630652C6-C1BF-4560-8FA8-680E406D82EA}" type="presParOf" srcId="{117FDB2A-024A-40E2-98AC-9ABB4A0E442B}" destId="{D3063923-8A3A-43AE-9DC2-57E8821D4322}" srcOrd="6" destOrd="0" presId="urn:microsoft.com/office/officeart/2008/layout/LinedList"/>
    <dgm:cxn modelId="{75103CA4-31C0-431E-9744-19FB379A9A1E}" type="presParOf" srcId="{117FDB2A-024A-40E2-98AC-9ABB4A0E442B}" destId="{17641F73-8A66-4146-A3FA-8FCC86599113}" srcOrd="7" destOrd="0" presId="urn:microsoft.com/office/officeart/2008/layout/LinedList"/>
    <dgm:cxn modelId="{304A5247-3669-4E63-998A-E1248D6F8D3A}" type="presParOf" srcId="{17641F73-8A66-4146-A3FA-8FCC86599113}" destId="{A1CDA33A-9EAD-45A6-8508-864DE2CCD342}" srcOrd="0" destOrd="0" presId="urn:microsoft.com/office/officeart/2008/layout/LinedList"/>
    <dgm:cxn modelId="{F89AFCD4-D42D-4F50-85C9-327E8D83B8E0}" type="presParOf" srcId="{17641F73-8A66-4146-A3FA-8FCC86599113}" destId="{F49BCEFA-0E84-4F3F-A0A4-4E6B2413D6E7}" srcOrd="1" destOrd="0" presId="urn:microsoft.com/office/officeart/2008/layout/LinedList"/>
    <dgm:cxn modelId="{802D8550-36B3-42DC-8C0D-558D393E5B3D}" type="presParOf" srcId="{117FDB2A-024A-40E2-98AC-9ABB4A0E442B}" destId="{6C3CB3C0-E4DD-4DD7-A6BE-540BCDF9C685}" srcOrd="8" destOrd="0" presId="urn:microsoft.com/office/officeart/2008/layout/LinedList"/>
    <dgm:cxn modelId="{1EDE3C0C-A960-4973-BA74-10EBA3243012}" type="presParOf" srcId="{117FDB2A-024A-40E2-98AC-9ABB4A0E442B}" destId="{D2F3069E-0DA8-4126-9BD2-5DE47B47A828}" srcOrd="9" destOrd="0" presId="urn:microsoft.com/office/officeart/2008/layout/LinedList"/>
    <dgm:cxn modelId="{33DBFC08-095F-4079-AF4B-9FA5C7E5B6AA}" type="presParOf" srcId="{D2F3069E-0DA8-4126-9BD2-5DE47B47A828}" destId="{4D60CBA8-A2A9-4232-AA37-C06E37B7BB22}" srcOrd="0" destOrd="0" presId="urn:microsoft.com/office/officeart/2008/layout/LinedList"/>
    <dgm:cxn modelId="{F538A914-2F65-4546-B3F5-33F49636C232}" type="presParOf" srcId="{D2F3069E-0DA8-4126-9BD2-5DE47B47A828}" destId="{C37DBF66-C3A6-4060-84BB-5253D9829731}" srcOrd="1" destOrd="0" presId="urn:microsoft.com/office/officeart/2008/layout/LinedList"/>
    <dgm:cxn modelId="{62F79F64-0700-43DC-956F-22DB1B79BC9D}" type="presParOf" srcId="{117FDB2A-024A-40E2-98AC-9ABB4A0E442B}" destId="{D8B74535-7C73-4ED4-B4EF-EEB18B07F519}" srcOrd="10" destOrd="0" presId="urn:microsoft.com/office/officeart/2008/layout/LinedList"/>
    <dgm:cxn modelId="{68250B58-1F34-4DA8-A9AB-CB0A3CFAB6B3}" type="presParOf" srcId="{117FDB2A-024A-40E2-98AC-9ABB4A0E442B}" destId="{28B5DA44-39DE-4596-9DCD-F30BA00A398A}" srcOrd="11" destOrd="0" presId="urn:microsoft.com/office/officeart/2008/layout/LinedList"/>
    <dgm:cxn modelId="{937A75B0-F9E3-4CD7-A4BA-67F4EF9226F2}" type="presParOf" srcId="{28B5DA44-39DE-4596-9DCD-F30BA00A398A}" destId="{2AFBBA7B-D8AF-4DA9-A14E-8D2788783E13}" srcOrd="0" destOrd="0" presId="urn:microsoft.com/office/officeart/2008/layout/LinedList"/>
    <dgm:cxn modelId="{F9C45D30-FB28-47C1-A257-EE7E01F685A3}" type="presParOf" srcId="{28B5DA44-39DE-4596-9DCD-F30BA00A398A}" destId="{005E1E94-45BB-4910-9207-727693F09B5C}" srcOrd="1" destOrd="0" presId="urn:microsoft.com/office/officeart/2008/layout/LinedList"/>
    <dgm:cxn modelId="{234BD697-E0C9-4397-B453-B366EDD3E303}" type="presParOf" srcId="{117FDB2A-024A-40E2-98AC-9ABB4A0E442B}" destId="{8C34DCB5-21DE-4C9B-9277-911593C9A83C}" srcOrd="12" destOrd="0" presId="urn:microsoft.com/office/officeart/2008/layout/LinedList"/>
    <dgm:cxn modelId="{D4BF2240-8337-4578-BF21-62B59E67CD94}" type="presParOf" srcId="{117FDB2A-024A-40E2-98AC-9ABB4A0E442B}" destId="{D32CB0F0-2C46-401E-BDB4-D252D183709C}" srcOrd="13" destOrd="0" presId="urn:microsoft.com/office/officeart/2008/layout/LinedList"/>
    <dgm:cxn modelId="{229801AE-CBEC-438C-9CBC-9D79F011C707}" type="presParOf" srcId="{D32CB0F0-2C46-401E-BDB4-D252D183709C}" destId="{F484C506-39CC-44E7-8693-323315EDB5E8}" srcOrd="0" destOrd="0" presId="urn:microsoft.com/office/officeart/2008/layout/LinedList"/>
    <dgm:cxn modelId="{BCAC9090-B29D-4948-B913-980433204CAD}" type="presParOf" srcId="{D32CB0F0-2C46-401E-BDB4-D252D183709C}" destId="{CD3FD065-778C-47C4-A679-A61075262E15}" srcOrd="1" destOrd="0" presId="urn:microsoft.com/office/officeart/2008/layout/LinedList"/>
    <dgm:cxn modelId="{A0C6B310-5948-4FE9-8927-990C2C33860B}" type="presParOf" srcId="{117FDB2A-024A-40E2-98AC-9ABB4A0E442B}" destId="{28DC94A0-727F-41BB-8DA5-397DE4BA0486}" srcOrd="14" destOrd="0" presId="urn:microsoft.com/office/officeart/2008/layout/LinedList"/>
    <dgm:cxn modelId="{C7103003-40D8-4507-8C3E-84B66FCB1FEA}" type="presParOf" srcId="{117FDB2A-024A-40E2-98AC-9ABB4A0E442B}" destId="{534175D1-3245-4BF5-869F-DD2B29B8DCB9}" srcOrd="15" destOrd="0" presId="urn:microsoft.com/office/officeart/2008/layout/LinedList"/>
    <dgm:cxn modelId="{D26BBE2E-2A33-4244-AE59-FB3C18E90188}" type="presParOf" srcId="{534175D1-3245-4BF5-869F-DD2B29B8DCB9}" destId="{D4CE9004-7AB4-40EF-BC71-EC4EF2E4CBE2}" srcOrd="0" destOrd="0" presId="urn:microsoft.com/office/officeart/2008/layout/LinedList"/>
    <dgm:cxn modelId="{FA89D8B1-625C-4F51-AD90-BC5727BE0A27}" type="presParOf" srcId="{534175D1-3245-4BF5-869F-DD2B29B8DCB9}" destId="{28E502CD-E9A5-40A7-9B51-F70B6D15927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DABBD7-C134-BE42-B347-A9816B122EC9}"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GB"/>
        </a:p>
      </dgm:t>
    </dgm:pt>
    <dgm:pt modelId="{0A5646FC-EDB9-1643-9940-A0B813A8438B}">
      <dgm:prSet phldrT="[Text]"/>
      <dgm:spPr/>
      <dgm:t>
        <a:bodyPr/>
        <a:lstStyle/>
        <a:p>
          <a:r>
            <a:rPr lang="en-US" b="0" i="0" u="none"/>
            <a:t>Correlations are observed, but we can't conclude direct cause-and-effect relationships. Results depend on how good and unbiased our data.</a:t>
          </a:r>
          <a:endParaRPr lang="en-GB"/>
        </a:p>
      </dgm:t>
    </dgm:pt>
    <dgm:pt modelId="{1B9C308C-3B42-D742-A76B-FF008A5C5131}" type="parTrans" cxnId="{7993DEB3-6CE3-4D6E-897E-F639D8082188}">
      <dgm:prSet/>
      <dgm:spPr/>
      <dgm:t>
        <a:bodyPr/>
        <a:lstStyle/>
        <a:p>
          <a:endParaRPr lang="en-GB"/>
        </a:p>
      </dgm:t>
    </dgm:pt>
    <dgm:pt modelId="{26C984D3-EC34-8D49-8815-50524BFD6407}" type="sibTrans" cxnId="{7993DEB3-6CE3-4D6E-897E-F639D8082188}">
      <dgm:prSet/>
      <dgm:spPr/>
      <dgm:t>
        <a:bodyPr/>
        <a:lstStyle/>
        <a:p>
          <a:endParaRPr lang="en-GB"/>
        </a:p>
      </dgm:t>
    </dgm:pt>
    <dgm:pt modelId="{A9170122-2759-AA49-A85C-949FECA4215B}">
      <dgm:prSet phldrT="[Text]"/>
      <dgm:spPr/>
      <dgm:t>
        <a:bodyPr/>
        <a:lstStyle/>
        <a:p>
          <a:r>
            <a:rPr lang="en-US" b="0" i="0" u="none"/>
            <a:t>Dataset's breadth may not encompass all customer behaviors, and inherent biases may occur. To overcome these constraints, future iterations of this study should broaden the dataset to include a wider spectrum of dataset,  clients</a:t>
          </a:r>
          <a:endParaRPr lang="en-GB"/>
        </a:p>
      </dgm:t>
    </dgm:pt>
    <dgm:pt modelId="{B8A6064E-B112-2A42-988F-6E6C6BB36966}" type="parTrans" cxnId="{BAA831F7-7AA8-46DE-990B-12D6FA86B95F}">
      <dgm:prSet/>
      <dgm:spPr/>
      <dgm:t>
        <a:bodyPr/>
        <a:lstStyle/>
        <a:p>
          <a:endParaRPr lang="en-GB"/>
        </a:p>
      </dgm:t>
    </dgm:pt>
    <dgm:pt modelId="{6C2BF187-E44E-0845-939B-AEDA576FB7F4}" type="sibTrans" cxnId="{BAA831F7-7AA8-46DE-990B-12D6FA86B95F}">
      <dgm:prSet/>
      <dgm:spPr/>
      <dgm:t>
        <a:bodyPr/>
        <a:lstStyle/>
        <a:p>
          <a:endParaRPr lang="en-GB"/>
        </a:p>
      </dgm:t>
    </dgm:pt>
    <dgm:pt modelId="{CDDC2E38-950B-42C1-91CD-EFBABB4045BB}">
      <dgm:prSet/>
      <dgm:spPr/>
      <dgm:t>
        <a:bodyPr/>
        <a:lstStyle/>
        <a:p>
          <a:r>
            <a:rPr lang="en-GB">
              <a:latin typeface="Times New Roman"/>
              <a:cs typeface="Times New Roman"/>
            </a:rPr>
            <a:t>Our data set included data for just 3 years, the more data, better would be the analysis and better insights</a:t>
          </a:r>
          <a:br>
            <a:rPr lang="en-US"/>
          </a:br>
          <a:endParaRPr lang="en-GB"/>
        </a:p>
      </dgm:t>
    </dgm:pt>
    <dgm:pt modelId="{DCBEC399-8FE7-411F-913F-7897884492A5}" type="parTrans" cxnId="{8B8E4DC7-DAB1-4EBB-A917-FC5487CEB0FD}">
      <dgm:prSet/>
      <dgm:spPr/>
      <dgm:t>
        <a:bodyPr/>
        <a:lstStyle/>
        <a:p>
          <a:endParaRPr lang="en-US"/>
        </a:p>
      </dgm:t>
    </dgm:pt>
    <dgm:pt modelId="{A29FA60F-B4DF-4AD6-8D60-013B795474B1}" type="sibTrans" cxnId="{8B8E4DC7-DAB1-4EBB-A917-FC5487CEB0FD}">
      <dgm:prSet/>
      <dgm:spPr/>
      <dgm:t>
        <a:bodyPr/>
        <a:lstStyle/>
        <a:p>
          <a:endParaRPr lang="en-US"/>
        </a:p>
      </dgm:t>
    </dgm:pt>
    <dgm:pt modelId="{520D9A32-7E3B-4ABD-A1D3-09C5230160A5}">
      <dgm:prSet/>
      <dgm:spPr>
        <a:solidFill>
          <a:schemeClr val="accent2"/>
        </a:solidFill>
      </dgm:spPr>
      <dgm:t>
        <a:bodyPr/>
        <a:lstStyle/>
        <a:p>
          <a:pPr>
            <a:buFont typeface="+mj-lt"/>
            <a:buAutoNum type="arabicPeriod"/>
          </a:pPr>
          <a:r>
            <a:rPr lang="en-US" b="0" i="0"/>
            <a:t>Data Dependence and Bias</a:t>
          </a:r>
          <a:endParaRPr lang="en-GB" b="1">
            <a:latin typeface="Calibri Light" panose="020F0302020204030204"/>
          </a:endParaRPr>
        </a:p>
      </dgm:t>
    </dgm:pt>
    <dgm:pt modelId="{E9769235-3D7D-4CDD-95ED-7D3FC8C52C87}" type="parTrans" cxnId="{672707E4-E770-4EC6-A69F-A091862CF9D0}">
      <dgm:prSet/>
      <dgm:spPr/>
      <dgm:t>
        <a:bodyPr/>
        <a:lstStyle/>
        <a:p>
          <a:endParaRPr lang="en-US"/>
        </a:p>
      </dgm:t>
    </dgm:pt>
    <dgm:pt modelId="{1EAE2868-9411-4495-AAB2-E56A91EC9E7E}" type="sibTrans" cxnId="{672707E4-E770-4EC6-A69F-A091862CF9D0}">
      <dgm:prSet/>
      <dgm:spPr/>
      <dgm:t>
        <a:bodyPr/>
        <a:lstStyle/>
        <a:p>
          <a:endParaRPr lang="en-US"/>
        </a:p>
      </dgm:t>
    </dgm:pt>
    <dgm:pt modelId="{412B8D21-FF35-7244-9175-82C430851BE8}">
      <dgm:prSet phldrT="[Text]"/>
      <dgm:spPr>
        <a:solidFill>
          <a:schemeClr val="accent2"/>
        </a:solidFill>
      </dgm:spPr>
      <dgm:t>
        <a:bodyPr/>
        <a:lstStyle/>
        <a:p>
          <a:pPr rtl="0"/>
          <a:r>
            <a:rPr lang="en-GB"/>
            <a:t>Limited Data </a:t>
          </a:r>
          <a:endParaRPr lang="en-GB">
            <a:latin typeface="Times New Roman"/>
            <a:ea typeface="Calibri Light" panose="020F0302020204030204"/>
            <a:cs typeface="Times New Roman"/>
          </a:endParaRPr>
        </a:p>
      </dgm:t>
    </dgm:pt>
    <dgm:pt modelId="{3023EB0E-9544-0C4F-936A-09E97D750A81}" type="sibTrans" cxnId="{F9AE095F-9A8E-4305-AA5E-BD8A149CA424}">
      <dgm:prSet/>
      <dgm:spPr/>
      <dgm:t>
        <a:bodyPr/>
        <a:lstStyle/>
        <a:p>
          <a:endParaRPr lang="en-GB"/>
        </a:p>
      </dgm:t>
    </dgm:pt>
    <dgm:pt modelId="{EE66EA97-E35D-1F41-9E75-D626DF914A3F}" type="parTrans" cxnId="{F9AE095F-9A8E-4305-AA5E-BD8A149CA424}">
      <dgm:prSet/>
      <dgm:spPr/>
      <dgm:t>
        <a:bodyPr/>
        <a:lstStyle/>
        <a:p>
          <a:endParaRPr lang="en-GB"/>
        </a:p>
      </dgm:t>
    </dgm:pt>
    <dgm:pt modelId="{A7C6E744-8372-FC43-915D-436C9508CD1C}">
      <dgm:prSet phldrT="[Text]"/>
      <dgm:spPr>
        <a:solidFill>
          <a:schemeClr val="accent2"/>
        </a:solidFill>
      </dgm:spPr>
      <dgm:t>
        <a:bodyPr/>
        <a:lstStyle/>
        <a:p>
          <a:r>
            <a:rPr lang="en-GB" b="0"/>
            <a:t>Less Variety of Variables</a:t>
          </a:r>
        </a:p>
      </dgm:t>
    </dgm:pt>
    <dgm:pt modelId="{D4EDE080-3355-B846-82E7-11695153E72E}" type="sibTrans" cxnId="{3B46DE76-33B5-4909-B863-C450A54BBB64}">
      <dgm:prSet/>
      <dgm:spPr/>
      <dgm:t>
        <a:bodyPr/>
        <a:lstStyle/>
        <a:p>
          <a:endParaRPr lang="en-GB"/>
        </a:p>
      </dgm:t>
    </dgm:pt>
    <dgm:pt modelId="{9FD96CA7-5A8D-6341-BA6F-974AAD30B2F5}" type="parTrans" cxnId="{3B46DE76-33B5-4909-B863-C450A54BBB64}">
      <dgm:prSet/>
      <dgm:spPr/>
      <dgm:t>
        <a:bodyPr/>
        <a:lstStyle/>
        <a:p>
          <a:endParaRPr lang="en-GB"/>
        </a:p>
      </dgm:t>
    </dgm:pt>
    <dgm:pt modelId="{37CA71BF-0482-734E-80C5-5C0AA14C36A2}" type="pres">
      <dgm:prSet presAssocID="{60DABBD7-C134-BE42-B347-A9816B122EC9}" presName="Name0" presStyleCnt="0">
        <dgm:presLayoutVars>
          <dgm:dir/>
          <dgm:animLvl val="lvl"/>
          <dgm:resizeHandles val="exact"/>
        </dgm:presLayoutVars>
      </dgm:prSet>
      <dgm:spPr/>
    </dgm:pt>
    <dgm:pt modelId="{6B3A6A6E-91B2-5C49-A4E6-26FF8C2BFC4C}" type="pres">
      <dgm:prSet presAssocID="{412B8D21-FF35-7244-9175-82C430851BE8}" presName="linNode" presStyleCnt="0"/>
      <dgm:spPr/>
    </dgm:pt>
    <dgm:pt modelId="{7E1263EF-09F1-DF48-831E-EB38BD1554DC}" type="pres">
      <dgm:prSet presAssocID="{412B8D21-FF35-7244-9175-82C430851BE8}" presName="parentText" presStyleLbl="node1" presStyleIdx="0" presStyleCnt="3" custLinFactNeighborY="879">
        <dgm:presLayoutVars>
          <dgm:chMax val="1"/>
          <dgm:bulletEnabled val="1"/>
        </dgm:presLayoutVars>
      </dgm:prSet>
      <dgm:spPr/>
    </dgm:pt>
    <dgm:pt modelId="{AD91EEA9-81C4-BA4E-B6F4-21C0C836578A}" type="pres">
      <dgm:prSet presAssocID="{412B8D21-FF35-7244-9175-82C430851BE8}" presName="descendantText" presStyleLbl="alignAccFollowNode1" presStyleIdx="0" presStyleCnt="3">
        <dgm:presLayoutVars>
          <dgm:bulletEnabled val="1"/>
        </dgm:presLayoutVars>
      </dgm:prSet>
      <dgm:spPr/>
    </dgm:pt>
    <dgm:pt modelId="{F8B42FB4-E11A-AF4D-8B6D-7D194B52E3E2}" type="pres">
      <dgm:prSet presAssocID="{3023EB0E-9544-0C4F-936A-09E97D750A81}" presName="sp" presStyleCnt="0"/>
      <dgm:spPr/>
    </dgm:pt>
    <dgm:pt modelId="{A4E37398-605C-4D4B-A029-CAD3B043B065}" type="pres">
      <dgm:prSet presAssocID="{520D9A32-7E3B-4ABD-A1D3-09C5230160A5}" presName="linNode" presStyleCnt="0"/>
      <dgm:spPr/>
    </dgm:pt>
    <dgm:pt modelId="{BE5D1806-CD11-C44A-9475-1A1F9AB7291B}" type="pres">
      <dgm:prSet presAssocID="{520D9A32-7E3B-4ABD-A1D3-09C5230160A5}" presName="parentText" presStyleLbl="node1" presStyleIdx="1" presStyleCnt="3">
        <dgm:presLayoutVars>
          <dgm:chMax val="1"/>
          <dgm:bulletEnabled val="1"/>
        </dgm:presLayoutVars>
      </dgm:prSet>
      <dgm:spPr/>
    </dgm:pt>
    <dgm:pt modelId="{2D0427B1-F8AE-A648-B20E-6624B3F87F92}" type="pres">
      <dgm:prSet presAssocID="{520D9A32-7E3B-4ABD-A1D3-09C5230160A5}" presName="descendantText" presStyleLbl="alignAccFollowNode1" presStyleIdx="1" presStyleCnt="3">
        <dgm:presLayoutVars>
          <dgm:bulletEnabled val="1"/>
        </dgm:presLayoutVars>
      </dgm:prSet>
      <dgm:spPr/>
    </dgm:pt>
    <dgm:pt modelId="{F00A328C-FCDC-BF48-BA42-208CF2A571CA}" type="pres">
      <dgm:prSet presAssocID="{1EAE2868-9411-4495-AAB2-E56A91EC9E7E}" presName="sp" presStyleCnt="0"/>
      <dgm:spPr/>
    </dgm:pt>
    <dgm:pt modelId="{475B01DB-2C37-B946-BBB5-3F37FF54C782}" type="pres">
      <dgm:prSet presAssocID="{A7C6E744-8372-FC43-915D-436C9508CD1C}" presName="linNode" presStyleCnt="0"/>
      <dgm:spPr/>
    </dgm:pt>
    <dgm:pt modelId="{AF975944-23EB-B74F-8D8A-4BF31BDB7BF1}" type="pres">
      <dgm:prSet presAssocID="{A7C6E744-8372-FC43-915D-436C9508CD1C}" presName="parentText" presStyleLbl="node1" presStyleIdx="2" presStyleCnt="3">
        <dgm:presLayoutVars>
          <dgm:chMax val="1"/>
          <dgm:bulletEnabled val="1"/>
        </dgm:presLayoutVars>
      </dgm:prSet>
      <dgm:spPr/>
    </dgm:pt>
    <dgm:pt modelId="{672836A7-9842-184D-B475-81EF2CCA5814}" type="pres">
      <dgm:prSet presAssocID="{A7C6E744-8372-FC43-915D-436C9508CD1C}" presName="descendantText" presStyleLbl="alignAccFollowNode1" presStyleIdx="2" presStyleCnt="3">
        <dgm:presLayoutVars>
          <dgm:bulletEnabled val="1"/>
        </dgm:presLayoutVars>
      </dgm:prSet>
      <dgm:spPr/>
    </dgm:pt>
  </dgm:ptLst>
  <dgm:cxnLst>
    <dgm:cxn modelId="{ADB9CB2A-D9BC-9D49-A754-DEFD8F332C8E}" type="presOf" srcId="{412B8D21-FF35-7244-9175-82C430851BE8}" destId="{7E1263EF-09F1-DF48-831E-EB38BD1554DC}" srcOrd="0" destOrd="0" presId="urn:microsoft.com/office/officeart/2005/8/layout/vList5"/>
    <dgm:cxn modelId="{B40F1433-E6D9-2944-9FC3-748090285367}" type="presOf" srcId="{CDDC2E38-950B-42C1-91CD-EFBABB4045BB}" destId="{AD91EEA9-81C4-BA4E-B6F4-21C0C836578A}" srcOrd="0" destOrd="0" presId="urn:microsoft.com/office/officeart/2005/8/layout/vList5"/>
    <dgm:cxn modelId="{F9AE095F-9A8E-4305-AA5E-BD8A149CA424}" srcId="{60DABBD7-C134-BE42-B347-A9816B122EC9}" destId="{412B8D21-FF35-7244-9175-82C430851BE8}" srcOrd="0" destOrd="0" parTransId="{EE66EA97-E35D-1F41-9E75-D626DF914A3F}" sibTransId="{3023EB0E-9544-0C4F-936A-09E97D750A81}"/>
    <dgm:cxn modelId="{EB566462-D588-F148-BF90-FE0D79F32561}" type="presOf" srcId="{A9170122-2759-AA49-A85C-949FECA4215B}" destId="{672836A7-9842-184D-B475-81EF2CCA5814}" srcOrd="0" destOrd="0" presId="urn:microsoft.com/office/officeart/2005/8/layout/vList5"/>
    <dgm:cxn modelId="{3B46DE76-33B5-4909-B863-C450A54BBB64}" srcId="{60DABBD7-C134-BE42-B347-A9816B122EC9}" destId="{A7C6E744-8372-FC43-915D-436C9508CD1C}" srcOrd="2" destOrd="0" parTransId="{9FD96CA7-5A8D-6341-BA6F-974AAD30B2F5}" sibTransId="{D4EDE080-3355-B846-82E7-11695153E72E}"/>
    <dgm:cxn modelId="{F0219896-2947-1B47-9643-D8E319E2485A}" type="presOf" srcId="{0A5646FC-EDB9-1643-9940-A0B813A8438B}" destId="{2D0427B1-F8AE-A648-B20E-6624B3F87F92}" srcOrd="0" destOrd="0" presId="urn:microsoft.com/office/officeart/2005/8/layout/vList5"/>
    <dgm:cxn modelId="{A825F9AC-4780-4247-9C3E-AC4CBA8A3E44}" type="presOf" srcId="{60DABBD7-C134-BE42-B347-A9816B122EC9}" destId="{37CA71BF-0482-734E-80C5-5C0AA14C36A2}" srcOrd="0" destOrd="0" presId="urn:microsoft.com/office/officeart/2005/8/layout/vList5"/>
    <dgm:cxn modelId="{7993DEB3-6CE3-4D6E-897E-F639D8082188}" srcId="{520D9A32-7E3B-4ABD-A1D3-09C5230160A5}" destId="{0A5646FC-EDB9-1643-9940-A0B813A8438B}" srcOrd="0" destOrd="0" parTransId="{1B9C308C-3B42-D742-A76B-FF008A5C5131}" sibTransId="{26C984D3-EC34-8D49-8815-50524BFD6407}"/>
    <dgm:cxn modelId="{8B8E4DC7-DAB1-4EBB-A917-FC5487CEB0FD}" srcId="{412B8D21-FF35-7244-9175-82C430851BE8}" destId="{CDDC2E38-950B-42C1-91CD-EFBABB4045BB}" srcOrd="0" destOrd="0" parTransId="{DCBEC399-8FE7-411F-913F-7897884492A5}" sibTransId="{A29FA60F-B4DF-4AD6-8D60-013B795474B1}"/>
    <dgm:cxn modelId="{672707E4-E770-4EC6-A69F-A091862CF9D0}" srcId="{60DABBD7-C134-BE42-B347-A9816B122EC9}" destId="{520D9A32-7E3B-4ABD-A1D3-09C5230160A5}" srcOrd="1" destOrd="0" parTransId="{E9769235-3D7D-4CDD-95ED-7D3FC8C52C87}" sibTransId="{1EAE2868-9411-4495-AAB2-E56A91EC9E7E}"/>
    <dgm:cxn modelId="{ED3249EF-868B-4F4C-A9E4-C6E45A98E09B}" type="presOf" srcId="{A7C6E744-8372-FC43-915D-436C9508CD1C}" destId="{AF975944-23EB-B74F-8D8A-4BF31BDB7BF1}" srcOrd="0" destOrd="0" presId="urn:microsoft.com/office/officeart/2005/8/layout/vList5"/>
    <dgm:cxn modelId="{BAA831F7-7AA8-46DE-990B-12D6FA86B95F}" srcId="{A7C6E744-8372-FC43-915D-436C9508CD1C}" destId="{A9170122-2759-AA49-A85C-949FECA4215B}" srcOrd="0" destOrd="0" parTransId="{B8A6064E-B112-2A42-988F-6E6C6BB36966}" sibTransId="{6C2BF187-E44E-0845-939B-AEDA576FB7F4}"/>
    <dgm:cxn modelId="{05D9FFFC-2495-5D4F-AF14-AE41947FC1DF}" type="presOf" srcId="{520D9A32-7E3B-4ABD-A1D3-09C5230160A5}" destId="{BE5D1806-CD11-C44A-9475-1A1F9AB7291B}" srcOrd="0" destOrd="0" presId="urn:microsoft.com/office/officeart/2005/8/layout/vList5"/>
    <dgm:cxn modelId="{84780915-F2EA-AA46-8B80-7920898140C3}" type="presParOf" srcId="{37CA71BF-0482-734E-80C5-5C0AA14C36A2}" destId="{6B3A6A6E-91B2-5C49-A4E6-26FF8C2BFC4C}" srcOrd="0" destOrd="0" presId="urn:microsoft.com/office/officeart/2005/8/layout/vList5"/>
    <dgm:cxn modelId="{A038C5D1-90C8-E249-A3B2-33DE6BE679B3}" type="presParOf" srcId="{6B3A6A6E-91B2-5C49-A4E6-26FF8C2BFC4C}" destId="{7E1263EF-09F1-DF48-831E-EB38BD1554DC}" srcOrd="0" destOrd="0" presId="urn:microsoft.com/office/officeart/2005/8/layout/vList5"/>
    <dgm:cxn modelId="{D9E1ECF8-697E-F842-86EB-0EFE0D796FB7}" type="presParOf" srcId="{6B3A6A6E-91B2-5C49-A4E6-26FF8C2BFC4C}" destId="{AD91EEA9-81C4-BA4E-B6F4-21C0C836578A}" srcOrd="1" destOrd="0" presId="urn:microsoft.com/office/officeart/2005/8/layout/vList5"/>
    <dgm:cxn modelId="{3CB8DB0E-6473-0B42-BE80-FF8E51CFA929}" type="presParOf" srcId="{37CA71BF-0482-734E-80C5-5C0AA14C36A2}" destId="{F8B42FB4-E11A-AF4D-8B6D-7D194B52E3E2}" srcOrd="1" destOrd="0" presId="urn:microsoft.com/office/officeart/2005/8/layout/vList5"/>
    <dgm:cxn modelId="{AFE3B8AB-792E-5348-9A2E-E593488A73AE}" type="presParOf" srcId="{37CA71BF-0482-734E-80C5-5C0AA14C36A2}" destId="{A4E37398-605C-4D4B-A029-CAD3B043B065}" srcOrd="2" destOrd="0" presId="urn:microsoft.com/office/officeart/2005/8/layout/vList5"/>
    <dgm:cxn modelId="{0D5B26B8-CA5D-6340-B6A4-78965ADE52E6}" type="presParOf" srcId="{A4E37398-605C-4D4B-A029-CAD3B043B065}" destId="{BE5D1806-CD11-C44A-9475-1A1F9AB7291B}" srcOrd="0" destOrd="0" presId="urn:microsoft.com/office/officeart/2005/8/layout/vList5"/>
    <dgm:cxn modelId="{65FA25B1-0474-BF46-99CE-AFC6C1CC9472}" type="presParOf" srcId="{A4E37398-605C-4D4B-A029-CAD3B043B065}" destId="{2D0427B1-F8AE-A648-B20E-6624B3F87F92}" srcOrd="1" destOrd="0" presId="urn:microsoft.com/office/officeart/2005/8/layout/vList5"/>
    <dgm:cxn modelId="{84453520-A16B-DD4A-B4D0-EFA08E6778E8}" type="presParOf" srcId="{37CA71BF-0482-734E-80C5-5C0AA14C36A2}" destId="{F00A328C-FCDC-BF48-BA42-208CF2A571CA}" srcOrd="3" destOrd="0" presId="urn:microsoft.com/office/officeart/2005/8/layout/vList5"/>
    <dgm:cxn modelId="{92AC70AA-2D3C-2046-A4A1-3FE185E641E9}" type="presParOf" srcId="{37CA71BF-0482-734E-80C5-5C0AA14C36A2}" destId="{475B01DB-2C37-B946-BBB5-3F37FF54C782}" srcOrd="4" destOrd="0" presId="urn:microsoft.com/office/officeart/2005/8/layout/vList5"/>
    <dgm:cxn modelId="{33D7CA75-438E-FB41-8EA0-76D127F9DA8F}" type="presParOf" srcId="{475B01DB-2C37-B946-BBB5-3F37FF54C782}" destId="{AF975944-23EB-B74F-8D8A-4BF31BDB7BF1}" srcOrd="0" destOrd="0" presId="urn:microsoft.com/office/officeart/2005/8/layout/vList5"/>
    <dgm:cxn modelId="{39070C67-5418-6441-ABEE-EC6C1183E852}" type="presParOf" srcId="{475B01DB-2C37-B946-BBB5-3F37FF54C782}" destId="{672836A7-9842-184D-B475-81EF2CCA5814}"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523866-0EAA-714C-A3DC-BBE9F61139C4}"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AF8AE2E7-5355-CA46-884F-CC3FA3DF60BF}">
      <dgm:prSet phldrT="[Text]" custT="1"/>
      <dgm:spPr>
        <a:solidFill>
          <a:srgbClr val="FC5F00"/>
        </a:solidFill>
      </dgm:spPr>
      <dgm:t>
        <a:bodyPr/>
        <a:lstStyle/>
        <a:p>
          <a:r>
            <a:rPr lang="en-US" sz="1600" b="1" i="0"/>
            <a:t>Strategic Navigation: </a:t>
          </a:r>
          <a:r>
            <a:rPr lang="en-US" b="0" i="0"/>
            <a:t>Navigate businesses through intricate consumer behaviors for effective marketing strategies.</a:t>
          </a:r>
          <a:endParaRPr lang="en-GB" sz="1600">
            <a:latin typeface="+mn-lt"/>
          </a:endParaRPr>
        </a:p>
      </dgm:t>
    </dgm:pt>
    <dgm:pt modelId="{5554C143-1192-0840-8717-82244ED50F97}" type="parTrans" cxnId="{32EF2E49-3B9B-184B-942B-B63D1B8B4F91}">
      <dgm:prSet/>
      <dgm:spPr/>
      <dgm:t>
        <a:bodyPr/>
        <a:lstStyle/>
        <a:p>
          <a:endParaRPr lang="en-GB"/>
        </a:p>
      </dgm:t>
    </dgm:pt>
    <dgm:pt modelId="{31F640A9-DE79-EE42-970E-F393841E3814}" type="sibTrans" cxnId="{32EF2E49-3B9B-184B-942B-B63D1B8B4F91}">
      <dgm:prSet/>
      <dgm:spPr/>
      <dgm:t>
        <a:bodyPr/>
        <a:lstStyle/>
        <a:p>
          <a:endParaRPr lang="en-GB"/>
        </a:p>
      </dgm:t>
    </dgm:pt>
    <dgm:pt modelId="{795F6541-333B-1B4B-9676-F5BE7F7AF754}">
      <dgm:prSet phldrT="[Text]" custT="1"/>
      <dgm:spPr>
        <a:solidFill>
          <a:srgbClr val="FC5F00"/>
        </a:solidFill>
      </dgm:spPr>
      <dgm:t>
        <a:bodyPr/>
        <a:lstStyle/>
        <a:p>
          <a:r>
            <a:rPr lang="en-US" sz="1600" b="1" i="0"/>
            <a:t>Dynamic Customer Insights: </a:t>
          </a:r>
          <a:r>
            <a:rPr lang="en-US" sz="1600" b="0" i="0"/>
            <a:t>Unveil diverse customer behaviors, providing a foundation for precise and dynamic strategy tailoring.</a:t>
          </a:r>
          <a:endParaRPr lang="en-GB" sz="1600">
            <a:latin typeface="+mn-lt"/>
          </a:endParaRPr>
        </a:p>
      </dgm:t>
    </dgm:pt>
    <dgm:pt modelId="{36F7FE93-9EB9-5346-843B-D5499086107A}" type="parTrans" cxnId="{24DFCEB1-1857-1142-AC40-395F2FFEE712}">
      <dgm:prSet/>
      <dgm:spPr/>
      <dgm:t>
        <a:bodyPr/>
        <a:lstStyle/>
        <a:p>
          <a:endParaRPr lang="en-GB"/>
        </a:p>
      </dgm:t>
    </dgm:pt>
    <dgm:pt modelId="{8C037214-D899-1846-97FA-AC92906BC9C7}" type="sibTrans" cxnId="{24DFCEB1-1857-1142-AC40-395F2FFEE712}">
      <dgm:prSet/>
      <dgm:spPr/>
      <dgm:t>
        <a:bodyPr/>
        <a:lstStyle/>
        <a:p>
          <a:endParaRPr lang="en-GB"/>
        </a:p>
      </dgm:t>
    </dgm:pt>
    <dgm:pt modelId="{A5FA415D-B34E-FD41-8B49-709568BED118}">
      <dgm:prSet phldrT="[Text]" custT="1"/>
      <dgm:spPr>
        <a:solidFill>
          <a:srgbClr val="FC5F00"/>
        </a:solidFill>
      </dgm:spPr>
      <dgm:t>
        <a:bodyPr/>
        <a:lstStyle/>
        <a:p>
          <a:r>
            <a:rPr lang="en-US" sz="1600" b="1" i="0"/>
            <a:t>Optimizing Marketing: </a:t>
          </a:r>
          <a:r>
            <a:rPr lang="en-US" sz="1600" b="0" i="0"/>
            <a:t>Emphasize the adoption of adaptable and innovative techniques for ongoing optimization in a dynamic market landscape.</a:t>
          </a:r>
          <a:endParaRPr lang="en-GB" sz="1600">
            <a:latin typeface="+mn-lt"/>
          </a:endParaRPr>
        </a:p>
      </dgm:t>
    </dgm:pt>
    <dgm:pt modelId="{F3CFC989-F16D-7843-A8ED-5A4EFF0621CD}" type="parTrans" cxnId="{35F2041C-E712-4049-BBF0-50C4D7D2B457}">
      <dgm:prSet/>
      <dgm:spPr/>
      <dgm:t>
        <a:bodyPr/>
        <a:lstStyle/>
        <a:p>
          <a:endParaRPr lang="en-GB"/>
        </a:p>
      </dgm:t>
    </dgm:pt>
    <dgm:pt modelId="{309877BD-1743-934B-A05F-D7AB56E4B230}" type="sibTrans" cxnId="{35F2041C-E712-4049-BBF0-50C4D7D2B457}">
      <dgm:prSet/>
      <dgm:spPr/>
      <dgm:t>
        <a:bodyPr/>
        <a:lstStyle/>
        <a:p>
          <a:endParaRPr lang="en-GB"/>
        </a:p>
      </dgm:t>
    </dgm:pt>
    <dgm:pt modelId="{3662E4B7-99FC-9246-A0B7-150AA6EE3230}">
      <dgm:prSet phldrT="[Text]" custT="1"/>
      <dgm:spPr>
        <a:solidFill>
          <a:srgbClr val="FC5F00"/>
        </a:solidFill>
      </dgm:spPr>
      <dgm:t>
        <a:bodyPr/>
        <a:lstStyle/>
        <a:p>
          <a:r>
            <a:rPr lang="en-US" sz="1600" b="1" i="0"/>
            <a:t>Targeting Graduates &amp; Families: </a:t>
          </a:r>
          <a:r>
            <a:rPr lang="en-US" sz="1600" b="0" i="0"/>
            <a:t>Highlight the significance of targeting graduates and designing promotions aligned with diverse family dynamics for impactful campaigns.</a:t>
          </a:r>
          <a:endParaRPr lang="en-GB" sz="1600">
            <a:latin typeface="+mn-lt"/>
          </a:endParaRPr>
        </a:p>
      </dgm:t>
    </dgm:pt>
    <dgm:pt modelId="{ABF97231-BE8E-C54F-959A-DC43BC18D7E8}" type="parTrans" cxnId="{D54A598D-1357-7A40-ACC1-652318DB5CFE}">
      <dgm:prSet/>
      <dgm:spPr/>
      <dgm:t>
        <a:bodyPr/>
        <a:lstStyle/>
        <a:p>
          <a:endParaRPr lang="en-GB"/>
        </a:p>
      </dgm:t>
    </dgm:pt>
    <dgm:pt modelId="{2A40081E-6BA1-8149-892F-ACBFABC25826}" type="sibTrans" cxnId="{D54A598D-1357-7A40-ACC1-652318DB5CFE}">
      <dgm:prSet/>
      <dgm:spPr/>
      <dgm:t>
        <a:bodyPr/>
        <a:lstStyle/>
        <a:p>
          <a:endParaRPr lang="en-GB"/>
        </a:p>
      </dgm:t>
    </dgm:pt>
    <dgm:pt modelId="{A0F48B3E-76AA-0B4E-8438-F10F90D6F46E}">
      <dgm:prSet phldrT="[Text]" custT="1"/>
      <dgm:spPr>
        <a:solidFill>
          <a:srgbClr val="FC5F00"/>
        </a:solidFill>
      </dgm:spPr>
      <dgm:t>
        <a:bodyPr/>
        <a:lstStyle/>
        <a:p>
          <a:r>
            <a:rPr lang="en-US" sz="1600" b="1" i="0"/>
            <a:t>Strategic Marketing Insights: </a:t>
          </a:r>
          <a:r>
            <a:rPr lang="en-US" sz="1600" b="0" i="0"/>
            <a:t>Provide strategic insights by correlating income, education, family dynamics, trends, and seasonal patterns, empowering businesses to refine marketing strategies for maximum impact.</a:t>
          </a:r>
          <a:endParaRPr lang="en-GB" sz="1600">
            <a:latin typeface="+mn-lt"/>
          </a:endParaRPr>
        </a:p>
      </dgm:t>
    </dgm:pt>
    <dgm:pt modelId="{C31E8FB1-A400-4C48-AEFD-7D9B136C97C3}" type="parTrans" cxnId="{B28B0264-8EB9-1E44-BA34-04083B1179F8}">
      <dgm:prSet/>
      <dgm:spPr/>
      <dgm:t>
        <a:bodyPr/>
        <a:lstStyle/>
        <a:p>
          <a:endParaRPr lang="en-GB"/>
        </a:p>
      </dgm:t>
    </dgm:pt>
    <dgm:pt modelId="{66D4C469-3295-794D-8863-1B274F72996B}" type="sibTrans" cxnId="{B28B0264-8EB9-1E44-BA34-04083B1179F8}">
      <dgm:prSet/>
      <dgm:spPr/>
      <dgm:t>
        <a:bodyPr/>
        <a:lstStyle/>
        <a:p>
          <a:endParaRPr lang="en-GB"/>
        </a:p>
      </dgm:t>
    </dgm:pt>
    <dgm:pt modelId="{5CE1E303-7679-DC4F-B568-87BD4DFC4558}" type="pres">
      <dgm:prSet presAssocID="{B3523866-0EAA-714C-A3DC-BBE9F61139C4}" presName="linear" presStyleCnt="0">
        <dgm:presLayoutVars>
          <dgm:dir/>
          <dgm:animLvl val="lvl"/>
          <dgm:resizeHandles val="exact"/>
        </dgm:presLayoutVars>
      </dgm:prSet>
      <dgm:spPr/>
    </dgm:pt>
    <dgm:pt modelId="{66EFA4F6-5CC3-B94C-9287-89A9966F9EDB}" type="pres">
      <dgm:prSet presAssocID="{AF8AE2E7-5355-CA46-884F-CC3FA3DF60BF}" presName="parentLin" presStyleCnt="0"/>
      <dgm:spPr/>
    </dgm:pt>
    <dgm:pt modelId="{B4ED2E9A-FEDD-104F-861A-467669AEB177}" type="pres">
      <dgm:prSet presAssocID="{AF8AE2E7-5355-CA46-884F-CC3FA3DF60BF}" presName="parentLeftMargin" presStyleLbl="node1" presStyleIdx="0" presStyleCnt="5"/>
      <dgm:spPr/>
    </dgm:pt>
    <dgm:pt modelId="{9E47E076-FD46-E345-9793-A73D1B9C03B4}" type="pres">
      <dgm:prSet presAssocID="{AF8AE2E7-5355-CA46-884F-CC3FA3DF60BF}" presName="parentText" presStyleLbl="node1" presStyleIdx="0" presStyleCnt="5" custScaleX="128571" custScaleY="134677">
        <dgm:presLayoutVars>
          <dgm:chMax val="0"/>
          <dgm:bulletEnabled val="1"/>
        </dgm:presLayoutVars>
      </dgm:prSet>
      <dgm:spPr/>
    </dgm:pt>
    <dgm:pt modelId="{4C24ADBA-3348-7F45-BBF9-128C61967D7F}" type="pres">
      <dgm:prSet presAssocID="{AF8AE2E7-5355-CA46-884F-CC3FA3DF60BF}" presName="negativeSpace" presStyleCnt="0"/>
      <dgm:spPr/>
    </dgm:pt>
    <dgm:pt modelId="{2FE3E187-016E-C149-B3EB-08DF013A9DE3}" type="pres">
      <dgm:prSet presAssocID="{AF8AE2E7-5355-CA46-884F-CC3FA3DF60BF}" presName="childText" presStyleLbl="conFgAcc1" presStyleIdx="0" presStyleCnt="5">
        <dgm:presLayoutVars>
          <dgm:bulletEnabled val="1"/>
        </dgm:presLayoutVars>
      </dgm:prSet>
      <dgm:spPr>
        <a:noFill/>
      </dgm:spPr>
    </dgm:pt>
    <dgm:pt modelId="{5A7FD750-B27D-DF45-9F76-E5676A6BBB31}" type="pres">
      <dgm:prSet presAssocID="{31F640A9-DE79-EE42-970E-F393841E3814}" presName="spaceBetweenRectangles" presStyleCnt="0"/>
      <dgm:spPr/>
    </dgm:pt>
    <dgm:pt modelId="{BE388DDA-6B35-194E-8088-2990E3B5DF67}" type="pres">
      <dgm:prSet presAssocID="{795F6541-333B-1B4B-9676-F5BE7F7AF754}" presName="parentLin" presStyleCnt="0"/>
      <dgm:spPr/>
    </dgm:pt>
    <dgm:pt modelId="{BC7E151D-5098-764F-8EFA-8FE11A4D5396}" type="pres">
      <dgm:prSet presAssocID="{795F6541-333B-1B4B-9676-F5BE7F7AF754}" presName="parentLeftMargin" presStyleLbl="node1" presStyleIdx="0" presStyleCnt="5"/>
      <dgm:spPr/>
    </dgm:pt>
    <dgm:pt modelId="{A3D81577-72A9-4442-A0A7-247DAC5BA9E3}" type="pres">
      <dgm:prSet presAssocID="{795F6541-333B-1B4B-9676-F5BE7F7AF754}" presName="parentText" presStyleLbl="node1" presStyleIdx="1" presStyleCnt="5" custScaleX="128571" custScaleY="134228">
        <dgm:presLayoutVars>
          <dgm:chMax val="0"/>
          <dgm:bulletEnabled val="1"/>
        </dgm:presLayoutVars>
      </dgm:prSet>
      <dgm:spPr/>
    </dgm:pt>
    <dgm:pt modelId="{C0F6C9A5-0E26-D642-9ECE-0C6EE4846BA0}" type="pres">
      <dgm:prSet presAssocID="{795F6541-333B-1B4B-9676-F5BE7F7AF754}" presName="negativeSpace" presStyleCnt="0"/>
      <dgm:spPr/>
    </dgm:pt>
    <dgm:pt modelId="{BC67AACD-AA82-9D4A-9629-EDD17F716161}" type="pres">
      <dgm:prSet presAssocID="{795F6541-333B-1B4B-9676-F5BE7F7AF754}" presName="childText" presStyleLbl="conFgAcc1" presStyleIdx="1" presStyleCnt="5">
        <dgm:presLayoutVars>
          <dgm:bulletEnabled val="1"/>
        </dgm:presLayoutVars>
      </dgm:prSet>
      <dgm:spPr>
        <a:noFill/>
      </dgm:spPr>
    </dgm:pt>
    <dgm:pt modelId="{842B5D5C-91AF-644B-84AB-838A905624A5}" type="pres">
      <dgm:prSet presAssocID="{8C037214-D899-1846-97FA-AC92906BC9C7}" presName="spaceBetweenRectangles" presStyleCnt="0"/>
      <dgm:spPr/>
    </dgm:pt>
    <dgm:pt modelId="{8B05CE42-7FF8-7149-A336-B7D2F92D1038}" type="pres">
      <dgm:prSet presAssocID="{A5FA415D-B34E-FD41-8B49-709568BED118}" presName="parentLin" presStyleCnt="0"/>
      <dgm:spPr/>
    </dgm:pt>
    <dgm:pt modelId="{1BD0C6AE-D768-2746-813F-533528DCA64E}" type="pres">
      <dgm:prSet presAssocID="{A5FA415D-B34E-FD41-8B49-709568BED118}" presName="parentLeftMargin" presStyleLbl="node1" presStyleIdx="1" presStyleCnt="5"/>
      <dgm:spPr/>
    </dgm:pt>
    <dgm:pt modelId="{E33F181D-47A6-934B-A317-1AF83DC2A0C1}" type="pres">
      <dgm:prSet presAssocID="{A5FA415D-B34E-FD41-8B49-709568BED118}" presName="parentText" presStyleLbl="node1" presStyleIdx="2" presStyleCnt="5" custScaleX="128571" custScaleY="134228">
        <dgm:presLayoutVars>
          <dgm:chMax val="0"/>
          <dgm:bulletEnabled val="1"/>
        </dgm:presLayoutVars>
      </dgm:prSet>
      <dgm:spPr/>
    </dgm:pt>
    <dgm:pt modelId="{08186042-7E35-6B40-AC31-9078D5558AE8}" type="pres">
      <dgm:prSet presAssocID="{A5FA415D-B34E-FD41-8B49-709568BED118}" presName="negativeSpace" presStyleCnt="0"/>
      <dgm:spPr/>
    </dgm:pt>
    <dgm:pt modelId="{371F5028-791C-BD49-BCBC-D9129A591440}" type="pres">
      <dgm:prSet presAssocID="{A5FA415D-B34E-FD41-8B49-709568BED118}" presName="childText" presStyleLbl="conFgAcc1" presStyleIdx="2" presStyleCnt="5">
        <dgm:presLayoutVars>
          <dgm:bulletEnabled val="1"/>
        </dgm:presLayoutVars>
      </dgm:prSet>
      <dgm:spPr>
        <a:noFill/>
      </dgm:spPr>
    </dgm:pt>
    <dgm:pt modelId="{3353B9E0-924A-EF45-A1E3-5F7F0A82B688}" type="pres">
      <dgm:prSet presAssocID="{309877BD-1743-934B-A05F-D7AB56E4B230}" presName="spaceBetweenRectangles" presStyleCnt="0"/>
      <dgm:spPr/>
    </dgm:pt>
    <dgm:pt modelId="{4306FCEB-2FB0-2843-9FDC-E6B2BDDCA71C}" type="pres">
      <dgm:prSet presAssocID="{3662E4B7-99FC-9246-A0B7-150AA6EE3230}" presName="parentLin" presStyleCnt="0"/>
      <dgm:spPr/>
    </dgm:pt>
    <dgm:pt modelId="{B0A000AB-9825-A94F-9DC0-30801D203A47}" type="pres">
      <dgm:prSet presAssocID="{3662E4B7-99FC-9246-A0B7-150AA6EE3230}" presName="parentLeftMargin" presStyleLbl="node1" presStyleIdx="2" presStyleCnt="5"/>
      <dgm:spPr/>
    </dgm:pt>
    <dgm:pt modelId="{15090C13-CCEF-A143-BEFC-00873817090F}" type="pres">
      <dgm:prSet presAssocID="{3662E4B7-99FC-9246-A0B7-150AA6EE3230}" presName="parentText" presStyleLbl="node1" presStyleIdx="3" presStyleCnt="5" custScaleX="128571" custScaleY="133684">
        <dgm:presLayoutVars>
          <dgm:chMax val="0"/>
          <dgm:bulletEnabled val="1"/>
        </dgm:presLayoutVars>
      </dgm:prSet>
      <dgm:spPr/>
    </dgm:pt>
    <dgm:pt modelId="{53C5138E-C6AA-CB48-9024-7C5BB42CDBE0}" type="pres">
      <dgm:prSet presAssocID="{3662E4B7-99FC-9246-A0B7-150AA6EE3230}" presName="negativeSpace" presStyleCnt="0"/>
      <dgm:spPr/>
    </dgm:pt>
    <dgm:pt modelId="{4847F404-F014-CA4D-BCE8-D35CEDB5518A}" type="pres">
      <dgm:prSet presAssocID="{3662E4B7-99FC-9246-A0B7-150AA6EE3230}" presName="childText" presStyleLbl="conFgAcc1" presStyleIdx="3" presStyleCnt="5">
        <dgm:presLayoutVars>
          <dgm:bulletEnabled val="1"/>
        </dgm:presLayoutVars>
      </dgm:prSet>
      <dgm:spPr>
        <a:noFill/>
      </dgm:spPr>
    </dgm:pt>
    <dgm:pt modelId="{D78CE41D-1F3B-A241-A559-ABC6E575C822}" type="pres">
      <dgm:prSet presAssocID="{2A40081E-6BA1-8149-892F-ACBFABC25826}" presName="spaceBetweenRectangles" presStyleCnt="0"/>
      <dgm:spPr/>
    </dgm:pt>
    <dgm:pt modelId="{85A855CA-064D-BE4B-957F-5563FFDA40A4}" type="pres">
      <dgm:prSet presAssocID="{A0F48B3E-76AA-0B4E-8438-F10F90D6F46E}" presName="parentLin" presStyleCnt="0"/>
      <dgm:spPr/>
    </dgm:pt>
    <dgm:pt modelId="{49C8F283-217A-1D44-9002-9666DF3F6DC0}" type="pres">
      <dgm:prSet presAssocID="{A0F48B3E-76AA-0B4E-8438-F10F90D6F46E}" presName="parentLeftMargin" presStyleLbl="node1" presStyleIdx="3" presStyleCnt="5"/>
      <dgm:spPr/>
    </dgm:pt>
    <dgm:pt modelId="{906C5EAA-58B8-D34A-9177-CDE7D8992C64}" type="pres">
      <dgm:prSet presAssocID="{A0F48B3E-76AA-0B4E-8438-F10F90D6F46E}" presName="parentText" presStyleLbl="node1" presStyleIdx="4" presStyleCnt="5" custScaleX="128571" custScaleY="127000">
        <dgm:presLayoutVars>
          <dgm:chMax val="0"/>
          <dgm:bulletEnabled val="1"/>
        </dgm:presLayoutVars>
      </dgm:prSet>
      <dgm:spPr/>
    </dgm:pt>
    <dgm:pt modelId="{ECF758CC-DD16-844E-81A2-50D8732014B2}" type="pres">
      <dgm:prSet presAssocID="{A0F48B3E-76AA-0B4E-8438-F10F90D6F46E}" presName="negativeSpace" presStyleCnt="0"/>
      <dgm:spPr/>
    </dgm:pt>
    <dgm:pt modelId="{BA1EF870-0695-844F-A1BA-9688860C4B45}" type="pres">
      <dgm:prSet presAssocID="{A0F48B3E-76AA-0B4E-8438-F10F90D6F46E}" presName="childText" presStyleLbl="conFgAcc1" presStyleIdx="4" presStyleCnt="5">
        <dgm:presLayoutVars>
          <dgm:bulletEnabled val="1"/>
        </dgm:presLayoutVars>
      </dgm:prSet>
      <dgm:spPr>
        <a:noFill/>
      </dgm:spPr>
    </dgm:pt>
  </dgm:ptLst>
  <dgm:cxnLst>
    <dgm:cxn modelId="{35F2041C-E712-4049-BBF0-50C4D7D2B457}" srcId="{B3523866-0EAA-714C-A3DC-BBE9F61139C4}" destId="{A5FA415D-B34E-FD41-8B49-709568BED118}" srcOrd="2" destOrd="0" parTransId="{F3CFC989-F16D-7843-A8ED-5A4EFF0621CD}" sibTransId="{309877BD-1743-934B-A05F-D7AB56E4B230}"/>
    <dgm:cxn modelId="{3254C721-D865-844D-90B3-B83CD6741113}" type="presOf" srcId="{3662E4B7-99FC-9246-A0B7-150AA6EE3230}" destId="{15090C13-CCEF-A143-BEFC-00873817090F}" srcOrd="1" destOrd="0" presId="urn:microsoft.com/office/officeart/2005/8/layout/list1"/>
    <dgm:cxn modelId="{F851F429-0A51-9D48-BD8A-6BF4727C405D}" type="presOf" srcId="{AF8AE2E7-5355-CA46-884F-CC3FA3DF60BF}" destId="{B4ED2E9A-FEDD-104F-861A-467669AEB177}" srcOrd="0" destOrd="0" presId="urn:microsoft.com/office/officeart/2005/8/layout/list1"/>
    <dgm:cxn modelId="{10C41F41-E52D-D642-BE0E-AA045C6091A0}" type="presOf" srcId="{A5FA415D-B34E-FD41-8B49-709568BED118}" destId="{1BD0C6AE-D768-2746-813F-533528DCA64E}" srcOrd="0" destOrd="0" presId="urn:microsoft.com/office/officeart/2005/8/layout/list1"/>
    <dgm:cxn modelId="{1FEC6842-77BA-DC4E-9E26-4F06DE07F1F9}" type="presOf" srcId="{3662E4B7-99FC-9246-A0B7-150AA6EE3230}" destId="{B0A000AB-9825-A94F-9DC0-30801D203A47}" srcOrd="0" destOrd="0" presId="urn:microsoft.com/office/officeart/2005/8/layout/list1"/>
    <dgm:cxn modelId="{49F37942-9E68-DC4C-9169-AA066C93686A}" type="presOf" srcId="{A5FA415D-B34E-FD41-8B49-709568BED118}" destId="{E33F181D-47A6-934B-A317-1AF83DC2A0C1}" srcOrd="1" destOrd="0" presId="urn:microsoft.com/office/officeart/2005/8/layout/list1"/>
    <dgm:cxn modelId="{32EF2E49-3B9B-184B-942B-B63D1B8B4F91}" srcId="{B3523866-0EAA-714C-A3DC-BBE9F61139C4}" destId="{AF8AE2E7-5355-CA46-884F-CC3FA3DF60BF}" srcOrd="0" destOrd="0" parTransId="{5554C143-1192-0840-8717-82244ED50F97}" sibTransId="{31F640A9-DE79-EE42-970E-F393841E3814}"/>
    <dgm:cxn modelId="{B3ADBB56-76C0-8E4C-964E-4A408B4960D6}" type="presOf" srcId="{A0F48B3E-76AA-0B4E-8438-F10F90D6F46E}" destId="{906C5EAA-58B8-D34A-9177-CDE7D8992C64}" srcOrd="1" destOrd="0" presId="urn:microsoft.com/office/officeart/2005/8/layout/list1"/>
    <dgm:cxn modelId="{B28B0264-8EB9-1E44-BA34-04083B1179F8}" srcId="{B3523866-0EAA-714C-A3DC-BBE9F61139C4}" destId="{A0F48B3E-76AA-0B4E-8438-F10F90D6F46E}" srcOrd="4" destOrd="0" parTransId="{C31E8FB1-A400-4C48-AEFD-7D9B136C97C3}" sibTransId="{66D4C469-3295-794D-8863-1B274F72996B}"/>
    <dgm:cxn modelId="{2BB8CC76-1E96-7143-8DBC-A255D13BEB33}" type="presOf" srcId="{795F6541-333B-1B4B-9676-F5BE7F7AF754}" destId="{BC7E151D-5098-764F-8EFA-8FE11A4D5396}" srcOrd="0" destOrd="0" presId="urn:microsoft.com/office/officeart/2005/8/layout/list1"/>
    <dgm:cxn modelId="{D54A598D-1357-7A40-ACC1-652318DB5CFE}" srcId="{B3523866-0EAA-714C-A3DC-BBE9F61139C4}" destId="{3662E4B7-99FC-9246-A0B7-150AA6EE3230}" srcOrd="3" destOrd="0" parTransId="{ABF97231-BE8E-C54F-959A-DC43BC18D7E8}" sibTransId="{2A40081E-6BA1-8149-892F-ACBFABC25826}"/>
    <dgm:cxn modelId="{FCF5D49B-C486-7E45-8839-505F56D90DED}" type="presOf" srcId="{A0F48B3E-76AA-0B4E-8438-F10F90D6F46E}" destId="{49C8F283-217A-1D44-9002-9666DF3F6DC0}" srcOrd="0" destOrd="0" presId="urn:microsoft.com/office/officeart/2005/8/layout/list1"/>
    <dgm:cxn modelId="{859BDBA4-08A7-9E4D-950F-E3A27600907F}" type="presOf" srcId="{B3523866-0EAA-714C-A3DC-BBE9F61139C4}" destId="{5CE1E303-7679-DC4F-B568-87BD4DFC4558}" srcOrd="0" destOrd="0" presId="urn:microsoft.com/office/officeart/2005/8/layout/list1"/>
    <dgm:cxn modelId="{24DFCEB1-1857-1142-AC40-395F2FFEE712}" srcId="{B3523866-0EAA-714C-A3DC-BBE9F61139C4}" destId="{795F6541-333B-1B4B-9676-F5BE7F7AF754}" srcOrd="1" destOrd="0" parTransId="{36F7FE93-9EB9-5346-843B-D5499086107A}" sibTransId="{8C037214-D899-1846-97FA-AC92906BC9C7}"/>
    <dgm:cxn modelId="{A15689D8-8A88-EA40-B79F-A09A92F4C2FE}" type="presOf" srcId="{AF8AE2E7-5355-CA46-884F-CC3FA3DF60BF}" destId="{9E47E076-FD46-E345-9793-A73D1B9C03B4}" srcOrd="1" destOrd="0" presId="urn:microsoft.com/office/officeart/2005/8/layout/list1"/>
    <dgm:cxn modelId="{D8EF34EE-FED6-C346-AAE4-C7CC142244F4}" type="presOf" srcId="{795F6541-333B-1B4B-9676-F5BE7F7AF754}" destId="{A3D81577-72A9-4442-A0A7-247DAC5BA9E3}" srcOrd="1" destOrd="0" presId="urn:microsoft.com/office/officeart/2005/8/layout/list1"/>
    <dgm:cxn modelId="{969F7A36-CD09-2846-BD33-2B48F5E56B93}" type="presParOf" srcId="{5CE1E303-7679-DC4F-B568-87BD4DFC4558}" destId="{66EFA4F6-5CC3-B94C-9287-89A9966F9EDB}" srcOrd="0" destOrd="0" presId="urn:microsoft.com/office/officeart/2005/8/layout/list1"/>
    <dgm:cxn modelId="{EC8B08DA-A9CE-FA49-984E-ED1AF8F6A302}" type="presParOf" srcId="{66EFA4F6-5CC3-B94C-9287-89A9966F9EDB}" destId="{B4ED2E9A-FEDD-104F-861A-467669AEB177}" srcOrd="0" destOrd="0" presId="urn:microsoft.com/office/officeart/2005/8/layout/list1"/>
    <dgm:cxn modelId="{272B78CC-18E8-A543-B657-F99EB408E7E4}" type="presParOf" srcId="{66EFA4F6-5CC3-B94C-9287-89A9966F9EDB}" destId="{9E47E076-FD46-E345-9793-A73D1B9C03B4}" srcOrd="1" destOrd="0" presId="urn:microsoft.com/office/officeart/2005/8/layout/list1"/>
    <dgm:cxn modelId="{B184A616-0B8E-5248-B817-91D2EBFC4992}" type="presParOf" srcId="{5CE1E303-7679-DC4F-B568-87BD4DFC4558}" destId="{4C24ADBA-3348-7F45-BBF9-128C61967D7F}" srcOrd="1" destOrd="0" presId="urn:microsoft.com/office/officeart/2005/8/layout/list1"/>
    <dgm:cxn modelId="{8B6BD394-FCE3-0C40-AF67-5F6882E7217F}" type="presParOf" srcId="{5CE1E303-7679-DC4F-B568-87BD4DFC4558}" destId="{2FE3E187-016E-C149-B3EB-08DF013A9DE3}" srcOrd="2" destOrd="0" presId="urn:microsoft.com/office/officeart/2005/8/layout/list1"/>
    <dgm:cxn modelId="{DED870C0-BE1B-E341-8588-BA4185C50564}" type="presParOf" srcId="{5CE1E303-7679-DC4F-B568-87BD4DFC4558}" destId="{5A7FD750-B27D-DF45-9F76-E5676A6BBB31}" srcOrd="3" destOrd="0" presId="urn:microsoft.com/office/officeart/2005/8/layout/list1"/>
    <dgm:cxn modelId="{8D1EADA1-EFC0-864F-BEDF-3B6D78F37162}" type="presParOf" srcId="{5CE1E303-7679-DC4F-B568-87BD4DFC4558}" destId="{BE388DDA-6B35-194E-8088-2990E3B5DF67}" srcOrd="4" destOrd="0" presId="urn:microsoft.com/office/officeart/2005/8/layout/list1"/>
    <dgm:cxn modelId="{7F8A9936-33C1-4C4C-92F5-01F4F53C3B88}" type="presParOf" srcId="{BE388DDA-6B35-194E-8088-2990E3B5DF67}" destId="{BC7E151D-5098-764F-8EFA-8FE11A4D5396}" srcOrd="0" destOrd="0" presId="urn:microsoft.com/office/officeart/2005/8/layout/list1"/>
    <dgm:cxn modelId="{43FAE273-B96A-EF42-A5DC-C3B290E95F8C}" type="presParOf" srcId="{BE388DDA-6B35-194E-8088-2990E3B5DF67}" destId="{A3D81577-72A9-4442-A0A7-247DAC5BA9E3}" srcOrd="1" destOrd="0" presId="urn:microsoft.com/office/officeart/2005/8/layout/list1"/>
    <dgm:cxn modelId="{A662EC5D-F44A-C449-9385-527A1E1DAE5A}" type="presParOf" srcId="{5CE1E303-7679-DC4F-B568-87BD4DFC4558}" destId="{C0F6C9A5-0E26-D642-9ECE-0C6EE4846BA0}" srcOrd="5" destOrd="0" presId="urn:microsoft.com/office/officeart/2005/8/layout/list1"/>
    <dgm:cxn modelId="{9A6ADE70-89B6-0D4F-A709-C5B5C6FB6A2B}" type="presParOf" srcId="{5CE1E303-7679-DC4F-B568-87BD4DFC4558}" destId="{BC67AACD-AA82-9D4A-9629-EDD17F716161}" srcOrd="6" destOrd="0" presId="urn:microsoft.com/office/officeart/2005/8/layout/list1"/>
    <dgm:cxn modelId="{8925B276-F1DF-474B-A87C-5A025BF96BCC}" type="presParOf" srcId="{5CE1E303-7679-DC4F-B568-87BD4DFC4558}" destId="{842B5D5C-91AF-644B-84AB-838A905624A5}" srcOrd="7" destOrd="0" presId="urn:microsoft.com/office/officeart/2005/8/layout/list1"/>
    <dgm:cxn modelId="{46D5AFED-D557-BF41-83D3-767B5A73A28A}" type="presParOf" srcId="{5CE1E303-7679-DC4F-B568-87BD4DFC4558}" destId="{8B05CE42-7FF8-7149-A336-B7D2F92D1038}" srcOrd="8" destOrd="0" presId="urn:microsoft.com/office/officeart/2005/8/layout/list1"/>
    <dgm:cxn modelId="{7BB57EDA-05F0-3547-BD3D-A20367F3947F}" type="presParOf" srcId="{8B05CE42-7FF8-7149-A336-B7D2F92D1038}" destId="{1BD0C6AE-D768-2746-813F-533528DCA64E}" srcOrd="0" destOrd="0" presId="urn:microsoft.com/office/officeart/2005/8/layout/list1"/>
    <dgm:cxn modelId="{68FF07E2-3AF2-434C-A3B9-8CA3896DBD65}" type="presParOf" srcId="{8B05CE42-7FF8-7149-A336-B7D2F92D1038}" destId="{E33F181D-47A6-934B-A317-1AF83DC2A0C1}" srcOrd="1" destOrd="0" presId="urn:microsoft.com/office/officeart/2005/8/layout/list1"/>
    <dgm:cxn modelId="{BE0FECE0-A15F-D949-B609-3719F26693A8}" type="presParOf" srcId="{5CE1E303-7679-DC4F-B568-87BD4DFC4558}" destId="{08186042-7E35-6B40-AC31-9078D5558AE8}" srcOrd="9" destOrd="0" presId="urn:microsoft.com/office/officeart/2005/8/layout/list1"/>
    <dgm:cxn modelId="{E880ADC1-8CA4-9741-B201-46A9B5D40E89}" type="presParOf" srcId="{5CE1E303-7679-DC4F-B568-87BD4DFC4558}" destId="{371F5028-791C-BD49-BCBC-D9129A591440}" srcOrd="10" destOrd="0" presId="urn:microsoft.com/office/officeart/2005/8/layout/list1"/>
    <dgm:cxn modelId="{D65621E5-B227-1642-A370-7AF9F4A4C243}" type="presParOf" srcId="{5CE1E303-7679-DC4F-B568-87BD4DFC4558}" destId="{3353B9E0-924A-EF45-A1E3-5F7F0A82B688}" srcOrd="11" destOrd="0" presId="urn:microsoft.com/office/officeart/2005/8/layout/list1"/>
    <dgm:cxn modelId="{149C1AA9-AD31-F54A-A30E-920B5578EB7F}" type="presParOf" srcId="{5CE1E303-7679-DC4F-B568-87BD4DFC4558}" destId="{4306FCEB-2FB0-2843-9FDC-E6B2BDDCA71C}" srcOrd="12" destOrd="0" presId="urn:microsoft.com/office/officeart/2005/8/layout/list1"/>
    <dgm:cxn modelId="{A99370E4-4283-1845-B104-BBFD2B25C337}" type="presParOf" srcId="{4306FCEB-2FB0-2843-9FDC-E6B2BDDCA71C}" destId="{B0A000AB-9825-A94F-9DC0-30801D203A47}" srcOrd="0" destOrd="0" presId="urn:microsoft.com/office/officeart/2005/8/layout/list1"/>
    <dgm:cxn modelId="{E7B52A9C-B482-9E41-9FAF-903E8CB52686}" type="presParOf" srcId="{4306FCEB-2FB0-2843-9FDC-E6B2BDDCA71C}" destId="{15090C13-CCEF-A143-BEFC-00873817090F}" srcOrd="1" destOrd="0" presId="urn:microsoft.com/office/officeart/2005/8/layout/list1"/>
    <dgm:cxn modelId="{E53E35E5-880F-414A-A506-D07F2E20CB6C}" type="presParOf" srcId="{5CE1E303-7679-DC4F-B568-87BD4DFC4558}" destId="{53C5138E-C6AA-CB48-9024-7C5BB42CDBE0}" srcOrd="13" destOrd="0" presId="urn:microsoft.com/office/officeart/2005/8/layout/list1"/>
    <dgm:cxn modelId="{DCDE47B8-F6AC-2A4F-8741-AE91F46C0D0C}" type="presParOf" srcId="{5CE1E303-7679-DC4F-B568-87BD4DFC4558}" destId="{4847F404-F014-CA4D-BCE8-D35CEDB5518A}" srcOrd="14" destOrd="0" presId="urn:microsoft.com/office/officeart/2005/8/layout/list1"/>
    <dgm:cxn modelId="{8A281B6D-688D-C047-A06E-0BA539667475}" type="presParOf" srcId="{5CE1E303-7679-DC4F-B568-87BD4DFC4558}" destId="{D78CE41D-1F3B-A241-A559-ABC6E575C822}" srcOrd="15" destOrd="0" presId="urn:microsoft.com/office/officeart/2005/8/layout/list1"/>
    <dgm:cxn modelId="{B52974B9-C1F6-6547-B65D-8EA3CE5BCA08}" type="presParOf" srcId="{5CE1E303-7679-DC4F-B568-87BD4DFC4558}" destId="{85A855CA-064D-BE4B-957F-5563FFDA40A4}" srcOrd="16" destOrd="0" presId="urn:microsoft.com/office/officeart/2005/8/layout/list1"/>
    <dgm:cxn modelId="{17284092-2B0D-3D49-B489-C08714D7FBA8}" type="presParOf" srcId="{85A855CA-064D-BE4B-957F-5563FFDA40A4}" destId="{49C8F283-217A-1D44-9002-9666DF3F6DC0}" srcOrd="0" destOrd="0" presId="urn:microsoft.com/office/officeart/2005/8/layout/list1"/>
    <dgm:cxn modelId="{F7D17A4B-5ABF-F040-9BCD-97203CFE2D8B}" type="presParOf" srcId="{85A855CA-064D-BE4B-957F-5563FFDA40A4}" destId="{906C5EAA-58B8-D34A-9177-CDE7D8992C64}" srcOrd="1" destOrd="0" presId="urn:microsoft.com/office/officeart/2005/8/layout/list1"/>
    <dgm:cxn modelId="{58866EFB-EA00-614A-B629-58D7339721B3}" type="presParOf" srcId="{5CE1E303-7679-DC4F-B568-87BD4DFC4558}" destId="{ECF758CC-DD16-844E-81A2-50D8732014B2}" srcOrd="17" destOrd="0" presId="urn:microsoft.com/office/officeart/2005/8/layout/list1"/>
    <dgm:cxn modelId="{F8A64630-884E-2440-BC0A-5CFA173885DD}" type="presParOf" srcId="{5CE1E303-7679-DC4F-B568-87BD4DFC4558}" destId="{BA1EF870-0695-844F-A1BA-9688860C4B45}"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37334-E439-489F-9E7F-8419922496BB}">
      <dsp:nvSpPr>
        <dsp:cNvPr id="0" name=""/>
        <dsp:cNvSpPr/>
      </dsp:nvSpPr>
      <dsp:spPr>
        <a:xfrm>
          <a:off x="0" y="0"/>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DB5947-DE0E-41A5-8E05-3004247C621D}">
      <dsp:nvSpPr>
        <dsp:cNvPr id="0" name=""/>
        <dsp:cNvSpPr/>
      </dsp:nvSpPr>
      <dsp:spPr>
        <a:xfrm>
          <a:off x="0" y="0"/>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GB" sz="2300" b="0" kern="1200">
              <a:solidFill>
                <a:schemeClr val="bg1"/>
              </a:solidFill>
              <a:latin typeface="Arial"/>
              <a:cs typeface="Arial"/>
            </a:rPr>
            <a:t>Project description</a:t>
          </a:r>
        </a:p>
      </dsp:txBody>
      <dsp:txXfrm>
        <a:off x="0" y="0"/>
        <a:ext cx="6259229" cy="483383"/>
      </dsp:txXfrm>
    </dsp:sp>
    <dsp:sp modelId="{1F1ABCC1-E076-42AD-83DB-12948B7D8967}">
      <dsp:nvSpPr>
        <dsp:cNvPr id="0" name=""/>
        <dsp:cNvSpPr/>
      </dsp:nvSpPr>
      <dsp:spPr>
        <a:xfrm>
          <a:off x="0" y="483383"/>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8BEF3F-A1B0-45B0-BDBB-7F1C5F2C6796}">
      <dsp:nvSpPr>
        <dsp:cNvPr id="0" name=""/>
        <dsp:cNvSpPr/>
      </dsp:nvSpPr>
      <dsp:spPr>
        <a:xfrm>
          <a:off x="0" y="483383"/>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GB" sz="2300" b="0" kern="1200">
              <a:solidFill>
                <a:schemeClr val="bg1"/>
              </a:solidFill>
              <a:latin typeface="Arial"/>
              <a:cs typeface="Arial"/>
            </a:rPr>
            <a:t>Literature Survey</a:t>
          </a:r>
        </a:p>
      </dsp:txBody>
      <dsp:txXfrm>
        <a:off x="0" y="483383"/>
        <a:ext cx="6259229" cy="483383"/>
      </dsp:txXfrm>
    </dsp:sp>
    <dsp:sp modelId="{5CEDFBAF-A50E-4892-A5FE-73FA610A6512}">
      <dsp:nvSpPr>
        <dsp:cNvPr id="0" name=""/>
        <dsp:cNvSpPr/>
      </dsp:nvSpPr>
      <dsp:spPr>
        <a:xfrm>
          <a:off x="0" y="966766"/>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D36F9-ED18-4818-8FBB-17E3900ABBF8}">
      <dsp:nvSpPr>
        <dsp:cNvPr id="0" name=""/>
        <dsp:cNvSpPr/>
      </dsp:nvSpPr>
      <dsp:spPr>
        <a:xfrm>
          <a:off x="0" y="966766"/>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GB" sz="2300" b="0" kern="1200">
              <a:solidFill>
                <a:schemeClr val="bg1"/>
              </a:solidFill>
              <a:latin typeface="Arial"/>
              <a:cs typeface="Arial"/>
            </a:rPr>
            <a:t>Methodology</a:t>
          </a:r>
        </a:p>
      </dsp:txBody>
      <dsp:txXfrm>
        <a:off x="0" y="966766"/>
        <a:ext cx="6259229" cy="483383"/>
      </dsp:txXfrm>
    </dsp:sp>
    <dsp:sp modelId="{D3063923-8A3A-43AE-9DC2-57E8821D4322}">
      <dsp:nvSpPr>
        <dsp:cNvPr id="0" name=""/>
        <dsp:cNvSpPr/>
      </dsp:nvSpPr>
      <dsp:spPr>
        <a:xfrm>
          <a:off x="0" y="1450149"/>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DA33A-9EAD-45A6-8508-864DE2CCD342}">
      <dsp:nvSpPr>
        <dsp:cNvPr id="0" name=""/>
        <dsp:cNvSpPr/>
      </dsp:nvSpPr>
      <dsp:spPr>
        <a:xfrm>
          <a:off x="0" y="1450149"/>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GB" sz="2300" b="0" kern="1200">
              <a:solidFill>
                <a:schemeClr val="bg1"/>
              </a:solidFill>
              <a:latin typeface="Arial"/>
              <a:cs typeface="Arial"/>
            </a:rPr>
            <a:t>Research Questions</a:t>
          </a:r>
        </a:p>
      </dsp:txBody>
      <dsp:txXfrm>
        <a:off x="0" y="1450149"/>
        <a:ext cx="6259229" cy="483383"/>
      </dsp:txXfrm>
    </dsp:sp>
    <dsp:sp modelId="{6C3CB3C0-E4DD-4DD7-A6BE-540BCDF9C685}">
      <dsp:nvSpPr>
        <dsp:cNvPr id="0" name=""/>
        <dsp:cNvSpPr/>
      </dsp:nvSpPr>
      <dsp:spPr>
        <a:xfrm>
          <a:off x="0" y="1933532"/>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60CBA8-A2A9-4232-AA37-C06E37B7BB22}">
      <dsp:nvSpPr>
        <dsp:cNvPr id="0" name=""/>
        <dsp:cNvSpPr/>
      </dsp:nvSpPr>
      <dsp:spPr>
        <a:xfrm>
          <a:off x="0" y="1933532"/>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0" kern="1200">
              <a:solidFill>
                <a:schemeClr val="bg1"/>
              </a:solidFill>
              <a:latin typeface="Arial"/>
              <a:cs typeface="Arial"/>
            </a:rPr>
            <a:t>Limitations</a:t>
          </a:r>
        </a:p>
      </dsp:txBody>
      <dsp:txXfrm>
        <a:off x="0" y="1933532"/>
        <a:ext cx="6259229" cy="483383"/>
      </dsp:txXfrm>
    </dsp:sp>
    <dsp:sp modelId="{D8B74535-7C73-4ED4-B4EF-EEB18B07F519}">
      <dsp:nvSpPr>
        <dsp:cNvPr id="0" name=""/>
        <dsp:cNvSpPr/>
      </dsp:nvSpPr>
      <dsp:spPr>
        <a:xfrm>
          <a:off x="0" y="2416915"/>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BBA7B-D8AF-4DA9-A14E-8D2788783E13}">
      <dsp:nvSpPr>
        <dsp:cNvPr id="0" name=""/>
        <dsp:cNvSpPr/>
      </dsp:nvSpPr>
      <dsp:spPr>
        <a:xfrm>
          <a:off x="0" y="2416915"/>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GB" sz="2300" b="0" kern="1200">
              <a:solidFill>
                <a:schemeClr val="bg1"/>
              </a:solidFill>
              <a:latin typeface="Arial"/>
              <a:cs typeface="Arial"/>
            </a:rPr>
            <a:t>Future Scope</a:t>
          </a:r>
        </a:p>
      </dsp:txBody>
      <dsp:txXfrm>
        <a:off x="0" y="2416915"/>
        <a:ext cx="6259229" cy="483383"/>
      </dsp:txXfrm>
    </dsp:sp>
    <dsp:sp modelId="{8C34DCB5-21DE-4C9B-9277-911593C9A83C}">
      <dsp:nvSpPr>
        <dsp:cNvPr id="0" name=""/>
        <dsp:cNvSpPr/>
      </dsp:nvSpPr>
      <dsp:spPr>
        <a:xfrm>
          <a:off x="0" y="2900298"/>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4C506-39CC-44E7-8693-323315EDB5E8}">
      <dsp:nvSpPr>
        <dsp:cNvPr id="0" name=""/>
        <dsp:cNvSpPr/>
      </dsp:nvSpPr>
      <dsp:spPr>
        <a:xfrm>
          <a:off x="0" y="2900298"/>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0" kern="1200">
              <a:solidFill>
                <a:schemeClr val="bg1"/>
              </a:solidFill>
              <a:latin typeface="Arial"/>
              <a:cs typeface="Arial"/>
            </a:rPr>
            <a:t>References</a:t>
          </a:r>
        </a:p>
      </dsp:txBody>
      <dsp:txXfrm>
        <a:off x="0" y="2900298"/>
        <a:ext cx="6259229" cy="483383"/>
      </dsp:txXfrm>
    </dsp:sp>
    <dsp:sp modelId="{28DC94A0-727F-41BB-8DA5-397DE4BA0486}">
      <dsp:nvSpPr>
        <dsp:cNvPr id="0" name=""/>
        <dsp:cNvSpPr/>
      </dsp:nvSpPr>
      <dsp:spPr>
        <a:xfrm>
          <a:off x="0" y="3383681"/>
          <a:ext cx="62592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E9004-7AB4-40EF-BC71-EC4EF2E4CBE2}">
      <dsp:nvSpPr>
        <dsp:cNvPr id="0" name=""/>
        <dsp:cNvSpPr/>
      </dsp:nvSpPr>
      <dsp:spPr>
        <a:xfrm>
          <a:off x="0" y="3383681"/>
          <a:ext cx="6259229" cy="48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endParaRPr lang="en-GB" sz="2300" b="0" kern="1200">
            <a:latin typeface="Arial"/>
            <a:cs typeface="Arial"/>
          </a:endParaRPr>
        </a:p>
      </dsp:txBody>
      <dsp:txXfrm>
        <a:off x="0" y="3383681"/>
        <a:ext cx="6259229" cy="483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1EEA9-81C4-BA4E-B6F4-21C0C836578A}">
      <dsp:nvSpPr>
        <dsp:cNvPr id="0" name=""/>
        <dsp:cNvSpPr/>
      </dsp:nvSpPr>
      <dsp:spPr>
        <a:xfrm rot="5400000">
          <a:off x="6179215" y="-2495360"/>
          <a:ext cx="1053386" cy="63114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a:latin typeface="Times New Roman"/>
              <a:cs typeface="Times New Roman"/>
            </a:rPr>
            <a:t>Our data set included data for just 3 years, the more data, better would be the analysis and better insights</a:t>
          </a:r>
          <a:br>
            <a:rPr lang="en-US" sz="1500" kern="1200"/>
          </a:br>
          <a:endParaRPr lang="en-GB" sz="1500" kern="1200"/>
        </a:p>
      </dsp:txBody>
      <dsp:txXfrm rot="-5400000">
        <a:off x="3550187" y="185090"/>
        <a:ext cx="6260021" cy="950542"/>
      </dsp:txXfrm>
    </dsp:sp>
    <dsp:sp modelId="{7E1263EF-09F1-DF48-831E-EB38BD1554DC}">
      <dsp:nvSpPr>
        <dsp:cNvPr id="0" name=""/>
        <dsp:cNvSpPr/>
      </dsp:nvSpPr>
      <dsp:spPr>
        <a:xfrm>
          <a:off x="0" y="13569"/>
          <a:ext cx="3550187" cy="1316733"/>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rtl="0">
            <a:lnSpc>
              <a:spcPct val="90000"/>
            </a:lnSpc>
            <a:spcBef>
              <a:spcPct val="0"/>
            </a:spcBef>
            <a:spcAft>
              <a:spcPct val="35000"/>
            </a:spcAft>
            <a:buNone/>
          </a:pPr>
          <a:r>
            <a:rPr lang="en-GB" sz="3400" kern="1200"/>
            <a:t>Limited Data </a:t>
          </a:r>
          <a:endParaRPr lang="en-GB" sz="3400" kern="1200">
            <a:latin typeface="Times New Roman"/>
            <a:ea typeface="Calibri Light" panose="020F0302020204030204"/>
            <a:cs typeface="Times New Roman"/>
          </a:endParaRPr>
        </a:p>
      </dsp:txBody>
      <dsp:txXfrm>
        <a:off x="64278" y="77847"/>
        <a:ext cx="3421631" cy="1188177"/>
      </dsp:txXfrm>
    </dsp:sp>
    <dsp:sp modelId="{2D0427B1-F8AE-A648-B20E-6624B3F87F92}">
      <dsp:nvSpPr>
        <dsp:cNvPr id="0" name=""/>
        <dsp:cNvSpPr/>
      </dsp:nvSpPr>
      <dsp:spPr>
        <a:xfrm rot="5400000">
          <a:off x="6179215" y="-1112790"/>
          <a:ext cx="1053386" cy="63114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u="none" kern="1200"/>
            <a:t>Correlations are observed, but we can't conclude direct cause-and-effect relationships. Results depend on how good and unbiased our data.</a:t>
          </a:r>
          <a:endParaRPr lang="en-GB" sz="1500" kern="1200"/>
        </a:p>
      </dsp:txBody>
      <dsp:txXfrm rot="-5400000">
        <a:off x="3550187" y="1567660"/>
        <a:ext cx="6260021" cy="950542"/>
      </dsp:txXfrm>
    </dsp:sp>
    <dsp:sp modelId="{BE5D1806-CD11-C44A-9475-1A1F9AB7291B}">
      <dsp:nvSpPr>
        <dsp:cNvPr id="0" name=""/>
        <dsp:cNvSpPr/>
      </dsp:nvSpPr>
      <dsp:spPr>
        <a:xfrm>
          <a:off x="0" y="1384564"/>
          <a:ext cx="3550187" cy="1316733"/>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Font typeface="+mj-lt"/>
            <a:buNone/>
          </a:pPr>
          <a:r>
            <a:rPr lang="en-US" sz="3400" b="0" i="0" kern="1200"/>
            <a:t>Data Dependence and Bias</a:t>
          </a:r>
          <a:endParaRPr lang="en-GB" sz="3400" b="1" kern="1200">
            <a:latin typeface="Calibri Light" panose="020F0302020204030204"/>
          </a:endParaRPr>
        </a:p>
      </dsp:txBody>
      <dsp:txXfrm>
        <a:off x="64278" y="1448842"/>
        <a:ext cx="3421631" cy="1188177"/>
      </dsp:txXfrm>
    </dsp:sp>
    <dsp:sp modelId="{672836A7-9842-184D-B475-81EF2CCA5814}">
      <dsp:nvSpPr>
        <dsp:cNvPr id="0" name=""/>
        <dsp:cNvSpPr/>
      </dsp:nvSpPr>
      <dsp:spPr>
        <a:xfrm rot="5400000">
          <a:off x="6179215" y="269779"/>
          <a:ext cx="1053386" cy="63114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u="none" kern="1200"/>
            <a:t>Dataset's breadth may not encompass all customer behaviors, and inherent biases may occur. To overcome these constraints, future iterations of this study should broaden the dataset to include a wider spectrum of dataset,  clients</a:t>
          </a:r>
          <a:endParaRPr lang="en-GB" sz="1500" kern="1200"/>
        </a:p>
      </dsp:txBody>
      <dsp:txXfrm rot="-5400000">
        <a:off x="3550187" y="2950229"/>
        <a:ext cx="6260021" cy="950542"/>
      </dsp:txXfrm>
    </dsp:sp>
    <dsp:sp modelId="{AF975944-23EB-B74F-8D8A-4BF31BDB7BF1}">
      <dsp:nvSpPr>
        <dsp:cNvPr id="0" name=""/>
        <dsp:cNvSpPr/>
      </dsp:nvSpPr>
      <dsp:spPr>
        <a:xfrm>
          <a:off x="0" y="2767134"/>
          <a:ext cx="3550187" cy="1316733"/>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GB" sz="3400" b="0" kern="1200"/>
            <a:t>Less Variety of Variables</a:t>
          </a:r>
        </a:p>
      </dsp:txBody>
      <dsp:txXfrm>
        <a:off x="64278" y="2831412"/>
        <a:ext cx="3421631" cy="1188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3E187-016E-C149-B3EB-08DF013A9DE3}">
      <dsp:nvSpPr>
        <dsp:cNvPr id="0" name=""/>
        <dsp:cNvSpPr/>
      </dsp:nvSpPr>
      <dsp:spPr>
        <a:xfrm>
          <a:off x="0" y="547080"/>
          <a:ext cx="8778332" cy="5040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47E076-FD46-E345-9793-A73D1B9C03B4}">
      <dsp:nvSpPr>
        <dsp:cNvPr id="0" name=""/>
        <dsp:cNvSpPr/>
      </dsp:nvSpPr>
      <dsp:spPr>
        <a:xfrm>
          <a:off x="438916" y="47147"/>
          <a:ext cx="7900472" cy="795133"/>
        </a:xfrm>
        <a:prstGeom prst="roundRect">
          <a:avLst/>
        </a:prstGeom>
        <a:solidFill>
          <a:srgbClr val="FC5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260" tIns="0" rIns="232260" bIns="0" numCol="1" spcCol="1270" anchor="ctr" anchorCtr="0">
          <a:noAutofit/>
        </a:bodyPr>
        <a:lstStyle/>
        <a:p>
          <a:pPr marL="0" lvl="0" indent="0" algn="l" defTabSz="711200">
            <a:lnSpc>
              <a:spcPct val="90000"/>
            </a:lnSpc>
            <a:spcBef>
              <a:spcPct val="0"/>
            </a:spcBef>
            <a:spcAft>
              <a:spcPct val="35000"/>
            </a:spcAft>
            <a:buNone/>
          </a:pPr>
          <a:r>
            <a:rPr lang="en-US" sz="1600" b="1" i="0" kern="1200"/>
            <a:t>Strategic Navigation: </a:t>
          </a:r>
          <a:r>
            <a:rPr lang="en-US" b="0" i="0" kern="1200"/>
            <a:t>Navigate businesses through intricate consumer behaviors for effective marketing strategies.</a:t>
          </a:r>
          <a:endParaRPr lang="en-GB" sz="1600" kern="1200">
            <a:latin typeface="+mn-lt"/>
          </a:endParaRPr>
        </a:p>
      </dsp:txBody>
      <dsp:txXfrm>
        <a:off x="477731" y="85962"/>
        <a:ext cx="7822842" cy="717503"/>
      </dsp:txXfrm>
    </dsp:sp>
    <dsp:sp modelId="{BC67AACD-AA82-9D4A-9629-EDD17F716161}">
      <dsp:nvSpPr>
        <dsp:cNvPr id="0" name=""/>
        <dsp:cNvSpPr/>
      </dsp:nvSpPr>
      <dsp:spPr>
        <a:xfrm>
          <a:off x="0" y="1656362"/>
          <a:ext cx="8778332" cy="5040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D81577-72A9-4442-A0A7-247DAC5BA9E3}">
      <dsp:nvSpPr>
        <dsp:cNvPr id="0" name=""/>
        <dsp:cNvSpPr/>
      </dsp:nvSpPr>
      <dsp:spPr>
        <a:xfrm>
          <a:off x="438916" y="1159080"/>
          <a:ext cx="7900472" cy="792482"/>
        </a:xfrm>
        <a:prstGeom prst="roundRect">
          <a:avLst/>
        </a:prstGeom>
        <a:solidFill>
          <a:srgbClr val="FC5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260" tIns="0" rIns="232260" bIns="0" numCol="1" spcCol="1270" anchor="ctr" anchorCtr="0">
          <a:noAutofit/>
        </a:bodyPr>
        <a:lstStyle/>
        <a:p>
          <a:pPr marL="0" lvl="0" indent="0" algn="l" defTabSz="711200">
            <a:lnSpc>
              <a:spcPct val="90000"/>
            </a:lnSpc>
            <a:spcBef>
              <a:spcPct val="0"/>
            </a:spcBef>
            <a:spcAft>
              <a:spcPct val="35000"/>
            </a:spcAft>
            <a:buNone/>
          </a:pPr>
          <a:r>
            <a:rPr lang="en-US" sz="1600" b="1" i="0" kern="1200"/>
            <a:t>Dynamic Customer Insights: </a:t>
          </a:r>
          <a:r>
            <a:rPr lang="en-US" sz="1600" b="0" i="0" kern="1200"/>
            <a:t>Unveil diverse customer behaviors, providing a foundation for precise and dynamic strategy tailoring.</a:t>
          </a:r>
          <a:endParaRPr lang="en-GB" sz="1600" kern="1200">
            <a:latin typeface="+mn-lt"/>
          </a:endParaRPr>
        </a:p>
      </dsp:txBody>
      <dsp:txXfrm>
        <a:off x="477602" y="1197766"/>
        <a:ext cx="7823100" cy="715110"/>
      </dsp:txXfrm>
    </dsp:sp>
    <dsp:sp modelId="{371F5028-791C-BD49-BCBC-D9129A591440}">
      <dsp:nvSpPr>
        <dsp:cNvPr id="0" name=""/>
        <dsp:cNvSpPr/>
      </dsp:nvSpPr>
      <dsp:spPr>
        <a:xfrm>
          <a:off x="0" y="2765644"/>
          <a:ext cx="8778332" cy="5040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3F181D-47A6-934B-A317-1AF83DC2A0C1}">
      <dsp:nvSpPr>
        <dsp:cNvPr id="0" name=""/>
        <dsp:cNvSpPr/>
      </dsp:nvSpPr>
      <dsp:spPr>
        <a:xfrm>
          <a:off x="438916" y="2268362"/>
          <a:ext cx="7900472" cy="792482"/>
        </a:xfrm>
        <a:prstGeom prst="roundRect">
          <a:avLst/>
        </a:prstGeom>
        <a:solidFill>
          <a:srgbClr val="FC5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260" tIns="0" rIns="232260" bIns="0" numCol="1" spcCol="1270" anchor="ctr" anchorCtr="0">
          <a:noAutofit/>
        </a:bodyPr>
        <a:lstStyle/>
        <a:p>
          <a:pPr marL="0" lvl="0" indent="0" algn="l" defTabSz="711200">
            <a:lnSpc>
              <a:spcPct val="90000"/>
            </a:lnSpc>
            <a:spcBef>
              <a:spcPct val="0"/>
            </a:spcBef>
            <a:spcAft>
              <a:spcPct val="35000"/>
            </a:spcAft>
            <a:buNone/>
          </a:pPr>
          <a:r>
            <a:rPr lang="en-US" sz="1600" b="1" i="0" kern="1200"/>
            <a:t>Optimizing Marketing: </a:t>
          </a:r>
          <a:r>
            <a:rPr lang="en-US" sz="1600" b="0" i="0" kern="1200"/>
            <a:t>Emphasize the adoption of adaptable and innovative techniques for ongoing optimization in a dynamic market landscape.</a:t>
          </a:r>
          <a:endParaRPr lang="en-GB" sz="1600" kern="1200">
            <a:latin typeface="+mn-lt"/>
          </a:endParaRPr>
        </a:p>
      </dsp:txBody>
      <dsp:txXfrm>
        <a:off x="477602" y="2307048"/>
        <a:ext cx="7823100" cy="715110"/>
      </dsp:txXfrm>
    </dsp:sp>
    <dsp:sp modelId="{4847F404-F014-CA4D-BCE8-D35CEDB5518A}">
      <dsp:nvSpPr>
        <dsp:cNvPr id="0" name=""/>
        <dsp:cNvSpPr/>
      </dsp:nvSpPr>
      <dsp:spPr>
        <a:xfrm>
          <a:off x="0" y="3871714"/>
          <a:ext cx="8778332" cy="5040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090C13-CCEF-A143-BEFC-00873817090F}">
      <dsp:nvSpPr>
        <dsp:cNvPr id="0" name=""/>
        <dsp:cNvSpPr/>
      </dsp:nvSpPr>
      <dsp:spPr>
        <a:xfrm>
          <a:off x="438916" y="3377644"/>
          <a:ext cx="7900472" cy="789270"/>
        </a:xfrm>
        <a:prstGeom prst="roundRect">
          <a:avLst/>
        </a:prstGeom>
        <a:solidFill>
          <a:srgbClr val="FC5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260" tIns="0" rIns="232260" bIns="0" numCol="1" spcCol="1270" anchor="ctr" anchorCtr="0">
          <a:noAutofit/>
        </a:bodyPr>
        <a:lstStyle/>
        <a:p>
          <a:pPr marL="0" lvl="0" indent="0" algn="l" defTabSz="711200">
            <a:lnSpc>
              <a:spcPct val="90000"/>
            </a:lnSpc>
            <a:spcBef>
              <a:spcPct val="0"/>
            </a:spcBef>
            <a:spcAft>
              <a:spcPct val="35000"/>
            </a:spcAft>
            <a:buNone/>
          </a:pPr>
          <a:r>
            <a:rPr lang="en-US" sz="1600" b="1" i="0" kern="1200"/>
            <a:t>Targeting Graduates &amp; Families: </a:t>
          </a:r>
          <a:r>
            <a:rPr lang="en-US" sz="1600" b="0" i="0" kern="1200"/>
            <a:t>Highlight the significance of targeting graduates and designing promotions aligned with diverse family dynamics for impactful campaigns.</a:t>
          </a:r>
          <a:endParaRPr lang="en-GB" sz="1600" kern="1200">
            <a:latin typeface="+mn-lt"/>
          </a:endParaRPr>
        </a:p>
      </dsp:txBody>
      <dsp:txXfrm>
        <a:off x="477445" y="3416173"/>
        <a:ext cx="7823414" cy="712212"/>
      </dsp:txXfrm>
    </dsp:sp>
    <dsp:sp modelId="{BA1EF870-0695-844F-A1BA-9688860C4B45}">
      <dsp:nvSpPr>
        <dsp:cNvPr id="0" name=""/>
        <dsp:cNvSpPr/>
      </dsp:nvSpPr>
      <dsp:spPr>
        <a:xfrm>
          <a:off x="0" y="4938322"/>
          <a:ext cx="8778332" cy="5040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6C5EAA-58B8-D34A-9177-CDE7D8992C64}">
      <dsp:nvSpPr>
        <dsp:cNvPr id="0" name=""/>
        <dsp:cNvSpPr/>
      </dsp:nvSpPr>
      <dsp:spPr>
        <a:xfrm>
          <a:off x="438916" y="4483714"/>
          <a:ext cx="7900472" cy="749808"/>
        </a:xfrm>
        <a:prstGeom prst="roundRect">
          <a:avLst/>
        </a:prstGeom>
        <a:solidFill>
          <a:srgbClr val="FC5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260" tIns="0" rIns="232260" bIns="0" numCol="1" spcCol="1270" anchor="ctr" anchorCtr="0">
          <a:noAutofit/>
        </a:bodyPr>
        <a:lstStyle/>
        <a:p>
          <a:pPr marL="0" lvl="0" indent="0" algn="l" defTabSz="711200">
            <a:lnSpc>
              <a:spcPct val="90000"/>
            </a:lnSpc>
            <a:spcBef>
              <a:spcPct val="0"/>
            </a:spcBef>
            <a:spcAft>
              <a:spcPct val="35000"/>
            </a:spcAft>
            <a:buNone/>
          </a:pPr>
          <a:r>
            <a:rPr lang="en-US" sz="1600" b="1" i="0" kern="1200"/>
            <a:t>Strategic Marketing Insights: </a:t>
          </a:r>
          <a:r>
            <a:rPr lang="en-US" sz="1600" b="0" i="0" kern="1200"/>
            <a:t>Provide strategic insights by correlating income, education, family dynamics, trends, and seasonal patterns, empowering businesses to refine marketing strategies for maximum impact.</a:t>
          </a:r>
          <a:endParaRPr lang="en-GB" sz="1600" kern="1200">
            <a:latin typeface="+mn-lt"/>
          </a:endParaRPr>
        </a:p>
      </dsp:txBody>
      <dsp:txXfrm>
        <a:off x="475519" y="4520317"/>
        <a:ext cx="7827266" cy="6766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34DEC-776A-A644-9D1A-996D8B1FFD78}" type="datetimeFigureOut">
              <a:rPr lang="en-US" smtClean="0"/>
              <a:t>4/11/24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6B5EF-90D9-144A-B649-D7642C8C23E0}" type="slidenum">
              <a:rPr lang="en-US" smtClean="0"/>
              <a:t>‹#›</a:t>
            </a:fld>
            <a:endParaRPr lang="en-US"/>
          </a:p>
        </p:txBody>
      </p:sp>
    </p:spTree>
    <p:extLst>
      <p:ext uri="{BB962C8B-B14F-4D97-AF65-F5344CB8AC3E}">
        <p14:creationId xmlns:p14="http://schemas.microsoft.com/office/powerpoint/2010/main" val="213439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65005c3c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65005c3c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26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65005c3c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65005c3c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47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65005c3c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65005c3c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26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65005c3c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65005c3c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971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65005c3c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65005c3c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602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5B85-4D5E-38F7-6830-D5AB0D15BFB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397FFB-C5FA-CD16-E26F-091701D00B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D95A0E0-72EC-6FC2-6CEA-FC9A8F80E3B7}"/>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5" name="Footer Placeholder 4">
            <a:extLst>
              <a:ext uri="{FF2B5EF4-FFF2-40B4-BE49-F238E27FC236}">
                <a16:creationId xmlns:a16="http://schemas.microsoft.com/office/drawing/2014/main" id="{E1F9513B-4111-EAD7-7FA5-510005FA6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8FA74-0D0C-4A42-319D-BD9FC4542509}"/>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3233165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7C0-BC66-2033-3219-C0A45CFEEF9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E99367-2E23-DA79-F5D4-70601221B6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D27F64-FC81-6DC8-246D-A9E6A74488AC}"/>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5" name="Footer Placeholder 4">
            <a:extLst>
              <a:ext uri="{FF2B5EF4-FFF2-40B4-BE49-F238E27FC236}">
                <a16:creationId xmlns:a16="http://schemas.microsoft.com/office/drawing/2014/main" id="{4EE9CA35-9C19-ABB9-6389-CB71506BD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A9E12-86CA-C4EB-795D-8DB0C1740429}"/>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280919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8FD97C-D5E4-4BFD-09BB-58A3D1C6165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69C712-E60D-BD63-6544-B30EFD020E2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6ABDF2-4982-80AC-2712-5549651294DA}"/>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5" name="Footer Placeholder 4">
            <a:extLst>
              <a:ext uri="{FF2B5EF4-FFF2-40B4-BE49-F238E27FC236}">
                <a16:creationId xmlns:a16="http://schemas.microsoft.com/office/drawing/2014/main" id="{2E48C070-3DCC-0CBF-A91A-2C24899CD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8171-E168-FCEC-2A77-25034F5F763E}"/>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3088058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DB4B91E8-CFA1-A67A-1FC3-55A450AB81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a:extLst>
              <a:ext uri="{FF2B5EF4-FFF2-40B4-BE49-F238E27FC236}">
                <a16:creationId xmlns:a16="http://schemas.microsoft.com/office/drawing/2014/main" id="{DC81612B-D90D-9CB9-5E42-CE2949781B99}"/>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a:t>Presentation Title</a:t>
            </a:r>
          </a:p>
        </p:txBody>
      </p:sp>
      <p:sp>
        <p:nvSpPr>
          <p:cNvPr id="12" name="Department/unit name placeholder">
            <a:extLst>
              <a:ext uri="{FF2B5EF4-FFF2-40B4-BE49-F238E27FC236}">
                <a16:creationId xmlns:a16="http://schemas.microsoft.com/office/drawing/2014/main" id="{497620D0-FD2F-C1C0-438F-BA156FAA85AB}"/>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Department/Unit Name</a:t>
            </a:r>
          </a:p>
        </p:txBody>
      </p:sp>
      <p:sp>
        <p:nvSpPr>
          <p:cNvPr id="8" name="Date Placeholder">
            <a:extLst>
              <a:ext uri="{FF2B5EF4-FFF2-40B4-BE49-F238E27FC236}">
                <a16:creationId xmlns:a16="http://schemas.microsoft.com/office/drawing/2014/main" id="{D3A57C1C-6F1A-1705-E0D4-BE50DA86250D}"/>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Date</a:t>
            </a:r>
          </a:p>
        </p:txBody>
      </p:sp>
    </p:spTree>
    <p:extLst>
      <p:ext uri="{BB962C8B-B14F-4D97-AF65-F5344CB8AC3E}">
        <p14:creationId xmlns:p14="http://schemas.microsoft.com/office/powerpoint/2010/main" val="33392261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Slide 7">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1" name="Title Placeholder">
            <a:extLst>
              <a:ext uri="{FF2B5EF4-FFF2-40B4-BE49-F238E27FC236}">
                <a16:creationId xmlns:a16="http://schemas.microsoft.com/office/drawing/2014/main" id="{9FFDD080-4638-6791-3E4F-BA329002E2BF}"/>
              </a:ext>
            </a:extLst>
          </p:cNvPr>
          <p:cNvSpPr>
            <a:spLocks noGrp="1"/>
          </p:cNvSpPr>
          <p:nvPr>
            <p:ph type="body" sz="quarter" idx="19" hasCustomPrompt="1"/>
          </p:nvPr>
        </p:nvSpPr>
        <p:spPr>
          <a:xfrm>
            <a:off x="2248247" y="4070491"/>
            <a:ext cx="7695506" cy="764799"/>
          </a:xfrm>
        </p:spPr>
        <p:txBody>
          <a:bodyPr anchor="ctr">
            <a:normAutofit/>
          </a:bodyPr>
          <a:lstStyle>
            <a:lvl1pPr marL="0" indent="0" algn="ctr">
              <a:lnSpc>
                <a:spcPct val="100000"/>
              </a:lnSpc>
              <a:spcBef>
                <a:spcPts val="0"/>
              </a:spcBef>
              <a:buNone/>
              <a:defRPr sz="3000">
                <a:solidFill>
                  <a:schemeClr val="bg1"/>
                </a:solidFill>
                <a:latin typeface="+mj-lt"/>
              </a:defRPr>
            </a:lvl1pPr>
          </a:lstStyle>
          <a:p>
            <a:pPr lvl="0"/>
            <a:r>
              <a:rPr lang="en-US"/>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2248247" y="4980067"/>
            <a:ext cx="7695506" cy="612588"/>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885434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4">
    <p:spTree>
      <p:nvGrpSpPr>
        <p:cNvPr id="1" name=""/>
        <p:cNvGrpSpPr/>
        <p:nvPr/>
      </p:nvGrpSpPr>
      <p:grpSpPr>
        <a:xfrm>
          <a:off x="0" y="0"/>
          <a:ext cx="0" cy="0"/>
          <a:chOff x="0" y="0"/>
          <a:chExt cx="0" cy="0"/>
        </a:xfrm>
      </p:grpSpPr>
      <p:pic>
        <p:nvPicPr>
          <p:cNvPr id="3" name="Background">
            <a:extLst>
              <a:ext uri="{FF2B5EF4-FFF2-40B4-BE49-F238E27FC236}">
                <a16:creationId xmlns:a16="http://schemas.microsoft.com/office/drawing/2014/main" id="{2F9A8B31-E9F1-E958-5770-0E4DC6EC1F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Block I">
            <a:extLst>
              <a:ext uri="{FF2B5EF4-FFF2-40B4-BE49-F238E27FC236}">
                <a16:creationId xmlns:a16="http://schemas.microsoft.com/office/drawing/2014/main" id="{372EC9F4-B30C-7841-50F3-CAE581C4ACF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6" name="Title Accent">
            <a:extLst>
              <a:ext uri="{FF2B5EF4-FFF2-40B4-BE49-F238E27FC236}">
                <a16:creationId xmlns:a16="http://schemas.microsoft.com/office/drawing/2014/main" id="{7F62A38B-0BBB-7A39-BE3D-4B696AE8F248}"/>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itle Placeholder">
            <a:extLst>
              <a:ext uri="{FF2B5EF4-FFF2-40B4-BE49-F238E27FC236}">
                <a16:creationId xmlns:a16="http://schemas.microsoft.com/office/drawing/2014/main" id="{C8C38F5E-9BC0-719F-02FF-D9B0010B4E12}"/>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a:t>HEADING</a:t>
            </a:r>
          </a:p>
        </p:txBody>
      </p:sp>
      <p:sp>
        <p:nvSpPr>
          <p:cNvPr id="8" name="Subtitle Placeholder">
            <a:extLst>
              <a:ext uri="{FF2B5EF4-FFF2-40B4-BE49-F238E27FC236}">
                <a16:creationId xmlns:a16="http://schemas.microsoft.com/office/drawing/2014/main" id="{93DA8837-8538-EC91-4522-8F7D0204BE34}"/>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C3874A56-F068-73F4-0F8E-2728FC25B40F}"/>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FD4F4EDB-DDC3-8969-B1D8-C97542C1EFDC}"/>
              </a:ext>
              <a:ext uri="{C183D7F6-B498-43B3-948B-1728B52AA6E4}">
                <adec:decorative xmlns:adec="http://schemas.microsoft.com/office/drawing/2017/decorative" val="1"/>
              </a:ext>
            </a:extLst>
          </p:cNvPr>
          <p:cNvSpPr>
            <a:spLocks noGrp="1"/>
          </p:cNvSpPr>
          <p:nvPr>
            <p:ph type="sldNum" sz="quarter" idx="16"/>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175138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Divider 2">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493BA29-88DB-9209-4439-6C9327AE69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pic>
        <p:nvPicPr>
          <p:cNvPr id="10" name="Block I">
            <a:extLst>
              <a:ext uri="{FF2B5EF4-FFF2-40B4-BE49-F238E27FC236}">
                <a16:creationId xmlns:a16="http://schemas.microsoft.com/office/drawing/2014/main" id="{72E36FC3-13D9-5B7F-F024-ECE203ECE5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7" name="Title Accent">
            <a:extLst>
              <a:ext uri="{FF2B5EF4-FFF2-40B4-BE49-F238E27FC236}">
                <a16:creationId xmlns:a16="http://schemas.microsoft.com/office/drawing/2014/main" id="{70DB334B-58BA-FA46-760E-299BA028B952}"/>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itle Placeholder">
            <a:extLst>
              <a:ext uri="{FF2B5EF4-FFF2-40B4-BE49-F238E27FC236}">
                <a16:creationId xmlns:a16="http://schemas.microsoft.com/office/drawing/2014/main" id="{9022AEE9-9854-64A4-8425-2C701E7B8A64}"/>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a:t>HEADING</a:t>
            </a:r>
          </a:p>
        </p:txBody>
      </p:sp>
      <p:sp>
        <p:nvSpPr>
          <p:cNvPr id="9" name="Subtitle Placeholder">
            <a:extLst>
              <a:ext uri="{FF2B5EF4-FFF2-40B4-BE49-F238E27FC236}">
                <a16:creationId xmlns:a16="http://schemas.microsoft.com/office/drawing/2014/main" id="{06092AA5-D5FE-2CF4-EDF1-CED258F3F204}"/>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1A96EBAC-4595-0697-28AB-2D8283139385}"/>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3" name="Slide Number Placeholder">
            <a:extLst>
              <a:ext uri="{FF2B5EF4-FFF2-40B4-BE49-F238E27FC236}">
                <a16:creationId xmlns:a16="http://schemas.microsoft.com/office/drawing/2014/main" id="{B004C974-18EE-90F8-50C2-6B74362B7EB0}"/>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3786005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950967" y="3930300"/>
            <a:ext cx="6438800" cy="1070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933"/>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95" name="Google Shape;95;p16"/>
          <p:cNvSpPr txBox="1">
            <a:spLocks noGrp="1"/>
          </p:cNvSpPr>
          <p:nvPr>
            <p:ph type="title" idx="2" hasCustomPrompt="1"/>
          </p:nvPr>
        </p:nvSpPr>
        <p:spPr>
          <a:xfrm>
            <a:off x="951093" y="1840684"/>
            <a:ext cx="5484800" cy="17344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13333">
                <a:solidFill>
                  <a:schemeClr val="lt1"/>
                </a:solidFill>
                <a:highlight>
                  <a:schemeClr val="accent3"/>
                </a:highlight>
              </a:defRPr>
            </a:lvl1pPr>
            <a:lvl2pPr lvl="1" rtl="0">
              <a:spcBef>
                <a:spcPts val="0"/>
              </a:spcBef>
              <a:spcAft>
                <a:spcPts val="0"/>
              </a:spcAft>
              <a:buSzPts val="10000"/>
              <a:buNone/>
              <a:defRPr sz="13333"/>
            </a:lvl2pPr>
            <a:lvl3pPr lvl="2" rtl="0">
              <a:spcBef>
                <a:spcPts val="0"/>
              </a:spcBef>
              <a:spcAft>
                <a:spcPts val="0"/>
              </a:spcAft>
              <a:buSzPts val="10000"/>
              <a:buNone/>
              <a:defRPr sz="13333"/>
            </a:lvl3pPr>
            <a:lvl4pPr lvl="3" rtl="0">
              <a:spcBef>
                <a:spcPts val="0"/>
              </a:spcBef>
              <a:spcAft>
                <a:spcPts val="0"/>
              </a:spcAft>
              <a:buSzPts val="10000"/>
              <a:buNone/>
              <a:defRPr sz="13333"/>
            </a:lvl4pPr>
            <a:lvl5pPr lvl="4" rtl="0">
              <a:spcBef>
                <a:spcPts val="0"/>
              </a:spcBef>
              <a:spcAft>
                <a:spcPts val="0"/>
              </a:spcAft>
              <a:buSzPts val="10000"/>
              <a:buNone/>
              <a:defRPr sz="13333"/>
            </a:lvl5pPr>
            <a:lvl6pPr lvl="5" rtl="0">
              <a:spcBef>
                <a:spcPts val="0"/>
              </a:spcBef>
              <a:spcAft>
                <a:spcPts val="0"/>
              </a:spcAft>
              <a:buSzPts val="10000"/>
              <a:buNone/>
              <a:defRPr sz="13333"/>
            </a:lvl6pPr>
            <a:lvl7pPr lvl="6" rtl="0">
              <a:spcBef>
                <a:spcPts val="0"/>
              </a:spcBef>
              <a:spcAft>
                <a:spcPts val="0"/>
              </a:spcAft>
              <a:buSzPts val="10000"/>
              <a:buNone/>
              <a:defRPr sz="13333"/>
            </a:lvl7pPr>
            <a:lvl8pPr lvl="7" rtl="0">
              <a:spcBef>
                <a:spcPts val="0"/>
              </a:spcBef>
              <a:spcAft>
                <a:spcPts val="0"/>
              </a:spcAft>
              <a:buSzPts val="10000"/>
              <a:buNone/>
              <a:defRPr sz="13333"/>
            </a:lvl8pPr>
            <a:lvl9pPr lvl="8" rtl="0">
              <a:spcBef>
                <a:spcPts val="0"/>
              </a:spcBef>
              <a:spcAft>
                <a:spcPts val="0"/>
              </a:spcAft>
              <a:buSzPts val="10000"/>
              <a:buNone/>
              <a:defRPr sz="13333"/>
            </a:lvl9pPr>
          </a:lstStyle>
          <a:p>
            <a:r>
              <a:t>xx%</a:t>
            </a:r>
          </a:p>
        </p:txBody>
      </p:sp>
    </p:spTree>
    <p:extLst>
      <p:ext uri="{BB962C8B-B14F-4D97-AF65-F5344CB8AC3E}">
        <p14:creationId xmlns:p14="http://schemas.microsoft.com/office/powerpoint/2010/main" val="23013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6D29-CE2A-88F2-E56E-1AD4CA86096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DF58464-C611-EA83-98D8-194A5C660A6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6413D5-EF1F-808A-C652-B4CD44A1EFB1}"/>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5" name="Footer Placeholder 4">
            <a:extLst>
              <a:ext uri="{FF2B5EF4-FFF2-40B4-BE49-F238E27FC236}">
                <a16:creationId xmlns:a16="http://schemas.microsoft.com/office/drawing/2014/main" id="{59BFBFC7-69B6-E612-A3A3-AF9240A2F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6808D-7048-1917-C287-17D9B2939633}"/>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48906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EBC-C13C-CE49-1D3C-D808390898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4EB233E-499A-128D-80AC-C47D104884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C5D8D9-6863-0F6D-A72D-6D380E222B5A}"/>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5" name="Footer Placeholder 4">
            <a:extLst>
              <a:ext uri="{FF2B5EF4-FFF2-40B4-BE49-F238E27FC236}">
                <a16:creationId xmlns:a16="http://schemas.microsoft.com/office/drawing/2014/main" id="{D9FFBA59-C406-3FD5-6B13-CD8195949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032AD7-E523-9946-1C62-2823EC332B41}"/>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2075575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0CD1-9BDC-C841-1BDF-D54086966E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80F4A06-A8F3-848A-F1A6-82D7DDDE6FD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9025C75-E056-3C9C-E1FA-AB9A5157FE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18F3B9-F2A5-1503-DBCD-282E4F9569B3}"/>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6" name="Footer Placeholder 5">
            <a:extLst>
              <a:ext uri="{FF2B5EF4-FFF2-40B4-BE49-F238E27FC236}">
                <a16:creationId xmlns:a16="http://schemas.microsoft.com/office/drawing/2014/main" id="{04C3C39F-1BE3-3F9C-FEC2-126C76827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615800-913C-48EE-C731-E33B3401DFF1}"/>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1140748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E18-84F9-0753-242F-EE880B74650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5FD1C3A-3D11-1436-D331-6A7982535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03B0E2-A00E-605C-6DD2-775B6FE4380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775812-4BA8-D7AF-ED8C-5BBCA3FCB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8F2C9A9-D19B-BD1C-F662-DFD635F0AD0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CBFFF48-8900-115F-A7CE-90ACAD87DD16}"/>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8" name="Footer Placeholder 7">
            <a:extLst>
              <a:ext uri="{FF2B5EF4-FFF2-40B4-BE49-F238E27FC236}">
                <a16:creationId xmlns:a16="http://schemas.microsoft.com/office/drawing/2014/main" id="{63A3548C-A531-2CC2-755E-B6C6D58FA2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9E1F09-1D8E-5B38-BDC8-37DB7B57C228}"/>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16214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5A72-C170-816D-390E-66F354BFEF0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C34ED2D-D843-1AA3-ABEA-1AA47892B8D7}"/>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4" name="Footer Placeholder 3">
            <a:extLst>
              <a:ext uri="{FF2B5EF4-FFF2-40B4-BE49-F238E27FC236}">
                <a16:creationId xmlns:a16="http://schemas.microsoft.com/office/drawing/2014/main" id="{AEBE9058-EE7B-5318-D422-EFA6A799E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56EFA2-AE0F-0F9C-EEC0-18039086C1C7}"/>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346715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38AFA-204D-9257-6FDB-D3A40E1E3C56}"/>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3" name="Footer Placeholder 2">
            <a:extLst>
              <a:ext uri="{FF2B5EF4-FFF2-40B4-BE49-F238E27FC236}">
                <a16:creationId xmlns:a16="http://schemas.microsoft.com/office/drawing/2014/main" id="{D0015275-7C9A-D406-4155-19FD36B8AC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0B5446-79C3-3BDF-33C0-2C8BB495E212}"/>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419231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A672-7DE4-F76B-4A04-4778226B07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6B86447-E2F2-D191-B24C-7D8C44CEA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F10A27A-A55F-672B-7803-689E99C3B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F03981-9343-7494-9C61-C2F12D3B234A}"/>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6" name="Footer Placeholder 5">
            <a:extLst>
              <a:ext uri="{FF2B5EF4-FFF2-40B4-BE49-F238E27FC236}">
                <a16:creationId xmlns:a16="http://schemas.microsoft.com/office/drawing/2014/main" id="{92CB160D-4DCD-B2F2-924D-293951BAB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088D4-DCCB-12EC-4361-C8F429612162}"/>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357767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F3DD-DA6C-B8A3-B65F-34C5D764C3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A6BFFBD-9E88-9DF5-F5CE-4C6C7021B3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7F608C-C2A7-E287-E69E-17673C975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6825E9-0383-663A-7F16-83DD7782BD1E}"/>
              </a:ext>
            </a:extLst>
          </p:cNvPr>
          <p:cNvSpPr>
            <a:spLocks noGrp="1"/>
          </p:cNvSpPr>
          <p:nvPr>
            <p:ph type="dt" sz="half" idx="10"/>
          </p:nvPr>
        </p:nvSpPr>
        <p:spPr/>
        <p:txBody>
          <a:bodyPr/>
          <a:lstStyle/>
          <a:p>
            <a:fld id="{78BD8B16-7B4A-AA41-AF4C-4B34ED3C7B13}" type="datetimeFigureOut">
              <a:rPr lang="en-US" smtClean="0"/>
              <a:t>4/11/24</a:t>
            </a:fld>
            <a:endParaRPr lang="en-US"/>
          </a:p>
        </p:txBody>
      </p:sp>
      <p:sp>
        <p:nvSpPr>
          <p:cNvPr id="6" name="Footer Placeholder 5">
            <a:extLst>
              <a:ext uri="{FF2B5EF4-FFF2-40B4-BE49-F238E27FC236}">
                <a16:creationId xmlns:a16="http://schemas.microsoft.com/office/drawing/2014/main" id="{B29D36A4-1C79-8A32-B8C6-E4537C6BA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FE4D7-F426-D27F-2137-1C3039720691}"/>
              </a:ext>
            </a:extLst>
          </p:cNvPr>
          <p:cNvSpPr>
            <a:spLocks noGrp="1"/>
          </p:cNvSpPr>
          <p:nvPr>
            <p:ph type="sldNum" sz="quarter" idx="12"/>
          </p:nvPr>
        </p:nvSpPr>
        <p:spPr/>
        <p:txBody>
          <a:bodyPr/>
          <a:lstStyle/>
          <a:p>
            <a:fld id="{50663C27-B373-4D48-968A-AA26A90E733C}" type="slidenum">
              <a:rPr lang="en-US" smtClean="0"/>
              <a:t>‹#›</a:t>
            </a:fld>
            <a:endParaRPr lang="en-US"/>
          </a:p>
        </p:txBody>
      </p:sp>
    </p:spTree>
    <p:extLst>
      <p:ext uri="{BB962C8B-B14F-4D97-AF65-F5344CB8AC3E}">
        <p14:creationId xmlns:p14="http://schemas.microsoft.com/office/powerpoint/2010/main" val="180581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8C2D2-944C-972F-CB28-B29B5D1B4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37C96E1-847A-0B39-A54F-B9CDB4064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5C32BD-0A55-1C15-1EB2-5D4953DDED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D8B16-7B4A-AA41-AF4C-4B34ED3C7B13}" type="datetimeFigureOut">
              <a:rPr lang="en-US" smtClean="0"/>
              <a:t>4/11/24</a:t>
            </a:fld>
            <a:endParaRPr lang="en-US"/>
          </a:p>
        </p:txBody>
      </p:sp>
      <p:sp>
        <p:nvSpPr>
          <p:cNvPr id="5" name="Footer Placeholder 4">
            <a:extLst>
              <a:ext uri="{FF2B5EF4-FFF2-40B4-BE49-F238E27FC236}">
                <a16:creationId xmlns:a16="http://schemas.microsoft.com/office/drawing/2014/main" id="{7927552D-B4B7-435F-A83A-66E5EA7DA1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6DF5D7-797E-CA17-11FE-0CFA26959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663C27-B373-4D48-968A-AA26A90E733C}" type="slidenum">
              <a:rPr lang="en-US" smtClean="0"/>
              <a:t>‹#›</a:t>
            </a:fld>
            <a:endParaRPr lang="en-US"/>
          </a:p>
        </p:txBody>
      </p:sp>
    </p:spTree>
    <p:extLst>
      <p:ext uri="{BB962C8B-B14F-4D97-AF65-F5344CB8AC3E}">
        <p14:creationId xmlns:p14="http://schemas.microsoft.com/office/powerpoint/2010/main" val="2194777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7" r:id="rId14"/>
    <p:sldLayoutId id="2147483678" r:id="rId15"/>
    <p:sldLayoutId id="214748368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2A4B"/>
        </a:solidFill>
        <a:effectLst/>
      </p:bgPr>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FBEBA06-D65E-9525-AD38-8B6F3F12E7A8}"/>
              </a:ext>
            </a:extLst>
          </p:cNvPr>
          <p:cNvSpPr>
            <a:spLocks noGrp="1"/>
          </p:cNvSpPr>
          <p:nvPr>
            <p:ph type="body" sz="quarter" idx="10"/>
          </p:nvPr>
        </p:nvSpPr>
        <p:spPr>
          <a:xfrm>
            <a:off x="2506737" y="2163545"/>
            <a:ext cx="9603281" cy="1614487"/>
          </a:xfrm>
        </p:spPr>
        <p:txBody>
          <a:bodyPr vert="horz" lIns="91440" tIns="45720" rIns="91440" bIns="45720" rtlCol="0" anchor="t">
            <a:normAutofit/>
          </a:bodyPr>
          <a:lstStyle/>
          <a:p>
            <a:r>
              <a:rPr lang="en-US" sz="4000" b="1">
                <a:latin typeface="+mn-lt"/>
                <a:cs typeface="Calibri"/>
              </a:rPr>
              <a:t>Customer Behavior Analysis using </a:t>
            </a:r>
            <a:endParaRPr lang="en-US"/>
          </a:p>
          <a:p>
            <a:r>
              <a:rPr lang="en-US" sz="4000" b="1">
                <a:latin typeface="+mn-lt"/>
                <a:cs typeface="Calibri"/>
              </a:rPr>
              <a:t>Marketing Campaign Dataset</a:t>
            </a:r>
            <a:endParaRPr lang="en-US"/>
          </a:p>
        </p:txBody>
      </p:sp>
      <p:sp>
        <p:nvSpPr>
          <p:cNvPr id="3" name="Department/Unit Name Placeholder">
            <a:extLst>
              <a:ext uri="{FF2B5EF4-FFF2-40B4-BE49-F238E27FC236}">
                <a16:creationId xmlns:a16="http://schemas.microsoft.com/office/drawing/2014/main" id="{9669D763-9081-4D8D-6AD4-8D346E0802BC}"/>
              </a:ext>
            </a:extLst>
          </p:cNvPr>
          <p:cNvSpPr>
            <a:spLocks noGrp="1"/>
          </p:cNvSpPr>
          <p:nvPr>
            <p:ph type="body" sz="quarter" idx="11"/>
          </p:nvPr>
        </p:nvSpPr>
        <p:spPr>
          <a:xfrm>
            <a:off x="2588719" y="4198278"/>
            <a:ext cx="9603281" cy="767969"/>
          </a:xfrm>
        </p:spPr>
        <p:txBody>
          <a:bodyPr vert="horz" lIns="91440" tIns="45720" rIns="91440" bIns="45720" rtlCol="0" anchor="t">
            <a:normAutofit/>
          </a:bodyPr>
          <a:lstStyle/>
          <a:p>
            <a:r>
              <a:rPr lang="en-US" sz="2400"/>
              <a:t>IS 407 – Introduction to Data Science</a:t>
            </a:r>
          </a:p>
        </p:txBody>
      </p:sp>
      <p:sp>
        <p:nvSpPr>
          <p:cNvPr id="4" name="Date Placeholder">
            <a:extLst>
              <a:ext uri="{FF2B5EF4-FFF2-40B4-BE49-F238E27FC236}">
                <a16:creationId xmlns:a16="http://schemas.microsoft.com/office/drawing/2014/main" id="{A4A59175-9C71-0307-D009-4ED0AED9AA8C}"/>
              </a:ext>
            </a:extLst>
          </p:cNvPr>
          <p:cNvSpPr>
            <a:spLocks noGrp="1"/>
          </p:cNvSpPr>
          <p:nvPr>
            <p:ph type="body" sz="quarter" idx="12"/>
          </p:nvPr>
        </p:nvSpPr>
        <p:spPr>
          <a:xfrm>
            <a:off x="10283687" y="6291470"/>
            <a:ext cx="1908313" cy="767969"/>
          </a:xfrm>
        </p:spPr>
        <p:txBody>
          <a:bodyPr vert="horz" lIns="91440" tIns="45720" rIns="91440" bIns="45720" rtlCol="0" anchor="t">
            <a:normAutofit/>
          </a:bodyPr>
          <a:lstStyle/>
          <a:p>
            <a:r>
              <a:rPr lang="en-US" sz="2400"/>
              <a:t>12/06/2023</a:t>
            </a:r>
          </a:p>
        </p:txBody>
      </p:sp>
    </p:spTree>
    <p:extLst>
      <p:ext uri="{BB962C8B-B14F-4D97-AF65-F5344CB8AC3E}">
        <p14:creationId xmlns:p14="http://schemas.microsoft.com/office/powerpoint/2010/main" val="744871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2A4B"/>
        </a:solidFill>
        <a:effectLst/>
      </p:bgPr>
    </p:bg>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315967" y="3480027"/>
            <a:ext cx="6438800" cy="1070000"/>
          </a:xfrm>
          <a:prstGeom prst="rect">
            <a:avLst/>
          </a:prstGeom>
        </p:spPr>
        <p:txBody>
          <a:bodyPr spcFirstLastPara="1" vert="horz" wrap="square" lIns="121900" tIns="121900" rIns="121900" bIns="121900" rtlCol="0" anchor="ctr" anchorCtr="0">
            <a:noAutofit/>
          </a:bodyPr>
          <a:lstStyle/>
          <a:p>
            <a:r>
              <a:rPr lang="en-US" sz="2800" b="1">
                <a:solidFill>
                  <a:schemeClr val="bg1"/>
                </a:solidFill>
                <a:latin typeface="Calibri"/>
                <a:ea typeface="+mj-lt"/>
                <a:cs typeface="+mj-lt"/>
              </a:rPr>
              <a:t>How does the level of education influence customer acceptance in marketing campaigns?</a:t>
            </a:r>
            <a:endParaRPr lang="en-US" sz="6900" b="1">
              <a:solidFill>
                <a:schemeClr val="bg1"/>
              </a:solidFill>
              <a:latin typeface="Calibri"/>
              <a:ea typeface="+mj-lt"/>
              <a:cs typeface="+mj-lt"/>
            </a:endParaRPr>
          </a:p>
        </p:txBody>
      </p:sp>
      <p:sp>
        <p:nvSpPr>
          <p:cNvPr id="257" name="Google Shape;257;p38"/>
          <p:cNvSpPr/>
          <p:nvPr/>
        </p:nvSpPr>
        <p:spPr>
          <a:xfrm rot="762">
            <a:off x="4987447" y="533"/>
            <a:ext cx="7216000" cy="6868400"/>
          </a:xfrm>
          <a:prstGeom prst="triangle">
            <a:avLst>
              <a:gd name="adj" fmla="val 99806"/>
            </a:avLst>
          </a:prstGeom>
          <a:solidFill>
            <a:srgbClr val="FC5F00"/>
          </a:solidFill>
          <a:ln>
            <a:noFill/>
          </a:ln>
        </p:spPr>
        <p:txBody>
          <a:bodyPr spcFirstLastPara="1" wrap="square" lIns="121900" tIns="121900" rIns="121900" bIns="121900" anchor="ctr" anchorCtr="0">
            <a:noAutofit/>
          </a:bodyPr>
          <a:lstStyle/>
          <a:p>
            <a:endParaRPr sz="2400"/>
          </a:p>
        </p:txBody>
      </p:sp>
      <p:sp>
        <p:nvSpPr>
          <p:cNvPr id="4" name="Rectangle 3">
            <a:extLst>
              <a:ext uri="{FF2B5EF4-FFF2-40B4-BE49-F238E27FC236}">
                <a16:creationId xmlns:a16="http://schemas.microsoft.com/office/drawing/2014/main" id="{5AF0F005-99AC-7982-E5B4-77D909836302}"/>
              </a:ext>
            </a:extLst>
          </p:cNvPr>
          <p:cNvSpPr/>
          <p:nvPr/>
        </p:nvSpPr>
        <p:spPr>
          <a:xfrm>
            <a:off x="501732" y="2004290"/>
            <a:ext cx="1230085" cy="1197428"/>
          </a:xfrm>
          <a:prstGeom prst="rect">
            <a:avLst/>
          </a:prstGeom>
          <a:solidFill>
            <a:srgbClr val="FC5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6000">
                <a:cs typeface="Calibri"/>
              </a:rPr>
              <a:t>02</a:t>
            </a:r>
          </a:p>
        </p:txBody>
      </p:sp>
    </p:spTree>
    <p:extLst>
      <p:ext uri="{BB962C8B-B14F-4D97-AF65-F5344CB8AC3E}">
        <p14:creationId xmlns:p14="http://schemas.microsoft.com/office/powerpoint/2010/main" val="117487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8DE-630B-414F-95F9-5F751BF9C789}"/>
              </a:ext>
            </a:extLst>
          </p:cNvPr>
          <p:cNvSpPr>
            <a:spLocks noGrp="1"/>
          </p:cNvSpPr>
          <p:nvPr>
            <p:ph type="title"/>
          </p:nvPr>
        </p:nvSpPr>
        <p:spPr>
          <a:xfrm>
            <a:off x="697155" y="328974"/>
            <a:ext cx="8507449" cy="1325563"/>
          </a:xfrm>
        </p:spPr>
        <p:txBody>
          <a:bodyPr>
            <a:normAutofit/>
          </a:bodyPr>
          <a:lstStyle/>
          <a:p>
            <a:r>
              <a:rPr lang="en-GB" sz="3600" b="1">
                <a:latin typeface="+mn-lt"/>
                <a:cs typeface="Calibri Light"/>
              </a:rPr>
              <a:t>Analysis</a:t>
            </a:r>
            <a:r>
              <a:rPr lang="en-GB" sz="3600" b="1">
                <a:latin typeface="Calibri"/>
                <a:ea typeface="+mj-lt"/>
                <a:cs typeface="+mj-lt"/>
              </a:rPr>
              <a:t> </a:t>
            </a:r>
            <a:r>
              <a:rPr lang="en-US" sz="3600" b="1">
                <a:latin typeface="Calibri"/>
                <a:ea typeface="+mj-lt"/>
                <a:cs typeface="+mj-lt"/>
              </a:rPr>
              <a:t>&amp; Visualization</a:t>
            </a:r>
            <a:endParaRPr lang="en-US" sz="3600" b="1">
              <a:latin typeface="Calibri"/>
              <a:ea typeface="Calibri"/>
              <a:cs typeface="Calibri"/>
            </a:endParaRPr>
          </a:p>
        </p:txBody>
      </p:sp>
      <p:sp>
        <p:nvSpPr>
          <p:cNvPr id="6" name="TextBox 5">
            <a:extLst>
              <a:ext uri="{FF2B5EF4-FFF2-40B4-BE49-F238E27FC236}">
                <a16:creationId xmlns:a16="http://schemas.microsoft.com/office/drawing/2014/main" id="{FF16B585-F2E6-EEC7-10B9-338E79565BAA}"/>
              </a:ext>
            </a:extLst>
          </p:cNvPr>
          <p:cNvSpPr txBox="1"/>
          <p:nvPr/>
        </p:nvSpPr>
        <p:spPr>
          <a:xfrm>
            <a:off x="7460721" y="1391221"/>
            <a:ext cx="3487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solidFill>
                <a:schemeClr val="bg1"/>
              </a:solidFill>
              <a:cs typeface="Calibri"/>
            </a:endParaRPr>
          </a:p>
        </p:txBody>
      </p:sp>
      <p:pic>
        <p:nvPicPr>
          <p:cNvPr id="3" name="Picture 2" descr="A graph of a number of different colored bars&#10;&#10;Description automatically generated">
            <a:extLst>
              <a:ext uri="{FF2B5EF4-FFF2-40B4-BE49-F238E27FC236}">
                <a16:creationId xmlns:a16="http://schemas.microsoft.com/office/drawing/2014/main" id="{D70191ED-22D2-FC53-8408-4BEC08264BD9}"/>
              </a:ext>
            </a:extLst>
          </p:cNvPr>
          <p:cNvPicPr>
            <a:picLocks noChangeAspect="1"/>
          </p:cNvPicPr>
          <p:nvPr/>
        </p:nvPicPr>
        <p:blipFill>
          <a:blip r:embed="rId2"/>
          <a:stretch>
            <a:fillRect/>
          </a:stretch>
        </p:blipFill>
        <p:spPr>
          <a:xfrm>
            <a:off x="582561" y="1575105"/>
            <a:ext cx="6258231" cy="4641852"/>
          </a:xfrm>
          <a:prstGeom prst="rect">
            <a:avLst/>
          </a:prstGeom>
        </p:spPr>
      </p:pic>
      <p:pic>
        <p:nvPicPr>
          <p:cNvPr id="11" name="Picture 10" descr="A close-up of a computer code&#10;&#10;Description automatically generated">
            <a:extLst>
              <a:ext uri="{FF2B5EF4-FFF2-40B4-BE49-F238E27FC236}">
                <a16:creationId xmlns:a16="http://schemas.microsoft.com/office/drawing/2014/main" id="{8E50CA2E-EDE7-0346-E1A1-5C4DF2FF78F4}"/>
              </a:ext>
            </a:extLst>
          </p:cNvPr>
          <p:cNvPicPr>
            <a:picLocks noChangeAspect="1"/>
          </p:cNvPicPr>
          <p:nvPr/>
        </p:nvPicPr>
        <p:blipFill>
          <a:blip r:embed="rId3"/>
          <a:stretch>
            <a:fillRect/>
          </a:stretch>
        </p:blipFill>
        <p:spPr>
          <a:xfrm>
            <a:off x="7114868" y="1573322"/>
            <a:ext cx="4488427" cy="1578987"/>
          </a:xfrm>
          <a:prstGeom prst="rect">
            <a:avLst/>
          </a:prstGeom>
        </p:spPr>
      </p:pic>
      <p:sp>
        <p:nvSpPr>
          <p:cNvPr id="7" name="Text Placeholder 6">
            <a:extLst>
              <a:ext uri="{FF2B5EF4-FFF2-40B4-BE49-F238E27FC236}">
                <a16:creationId xmlns:a16="http://schemas.microsoft.com/office/drawing/2014/main" id="{BF9A4327-2661-96B5-D3DB-D143CF1BE7B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836530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2A4B"/>
        </a:solidFill>
        <a:effectLst/>
      </p:bgPr>
    </p:bg>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315967" y="3480027"/>
            <a:ext cx="6438800" cy="1070000"/>
          </a:xfrm>
          <a:prstGeom prst="rect">
            <a:avLst/>
          </a:prstGeom>
        </p:spPr>
        <p:txBody>
          <a:bodyPr spcFirstLastPara="1" vert="horz" wrap="square" lIns="121900" tIns="121900" rIns="121900" bIns="121900" rtlCol="0" anchor="ctr" anchorCtr="0">
            <a:noAutofit/>
          </a:bodyPr>
          <a:lstStyle/>
          <a:p>
            <a:r>
              <a:rPr lang="en-US" sz="2800" b="1">
                <a:solidFill>
                  <a:schemeClr val="bg1"/>
                </a:solidFill>
                <a:latin typeface="Calibri"/>
                <a:ea typeface="+mj-lt"/>
                <a:cs typeface="+mj-lt"/>
              </a:rPr>
              <a:t>Do customers with different numbers of small children in their households exhibit significantly different levels of spending on sweet products?</a:t>
            </a:r>
            <a:endParaRPr lang="en-US" sz="6900" b="1">
              <a:solidFill>
                <a:schemeClr val="bg1"/>
              </a:solidFill>
              <a:latin typeface="Calibri"/>
              <a:ea typeface="+mj-lt"/>
              <a:cs typeface="+mj-lt"/>
            </a:endParaRPr>
          </a:p>
        </p:txBody>
      </p:sp>
      <p:sp>
        <p:nvSpPr>
          <p:cNvPr id="257" name="Google Shape;257;p38"/>
          <p:cNvSpPr/>
          <p:nvPr/>
        </p:nvSpPr>
        <p:spPr>
          <a:xfrm rot="762">
            <a:off x="4987447" y="533"/>
            <a:ext cx="7216000" cy="6868400"/>
          </a:xfrm>
          <a:prstGeom prst="triangle">
            <a:avLst>
              <a:gd name="adj" fmla="val 99806"/>
            </a:avLst>
          </a:prstGeom>
          <a:solidFill>
            <a:srgbClr val="FC5F00"/>
          </a:solidFill>
          <a:ln>
            <a:noFill/>
          </a:ln>
        </p:spPr>
        <p:txBody>
          <a:bodyPr spcFirstLastPara="1" wrap="square" lIns="121900" tIns="121900" rIns="121900" bIns="121900" anchor="ctr" anchorCtr="0">
            <a:noAutofit/>
          </a:bodyPr>
          <a:lstStyle/>
          <a:p>
            <a:endParaRPr sz="2400"/>
          </a:p>
        </p:txBody>
      </p:sp>
      <p:sp>
        <p:nvSpPr>
          <p:cNvPr id="4" name="Rectangle 3">
            <a:extLst>
              <a:ext uri="{FF2B5EF4-FFF2-40B4-BE49-F238E27FC236}">
                <a16:creationId xmlns:a16="http://schemas.microsoft.com/office/drawing/2014/main" id="{5AF0F005-99AC-7982-E5B4-77D909836302}"/>
              </a:ext>
            </a:extLst>
          </p:cNvPr>
          <p:cNvSpPr/>
          <p:nvPr/>
        </p:nvSpPr>
        <p:spPr>
          <a:xfrm>
            <a:off x="479804" y="1713743"/>
            <a:ext cx="1230085" cy="1197428"/>
          </a:xfrm>
          <a:prstGeom prst="rect">
            <a:avLst/>
          </a:prstGeom>
          <a:solidFill>
            <a:srgbClr val="FC5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6000">
                <a:cs typeface="Calibri"/>
              </a:rPr>
              <a:t>03</a:t>
            </a:r>
          </a:p>
        </p:txBody>
      </p:sp>
    </p:spTree>
    <p:extLst>
      <p:ext uri="{BB962C8B-B14F-4D97-AF65-F5344CB8AC3E}">
        <p14:creationId xmlns:p14="http://schemas.microsoft.com/office/powerpoint/2010/main" val="334830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13</a:t>
            </a:fld>
            <a:endParaRPr lang="en-US"/>
          </a:p>
        </p:txBody>
      </p:sp>
      <p:sp>
        <p:nvSpPr>
          <p:cNvPr id="9" name="Title Placeholder">
            <a:extLst>
              <a:ext uri="{FF2B5EF4-FFF2-40B4-BE49-F238E27FC236}">
                <a16:creationId xmlns:a16="http://schemas.microsoft.com/office/drawing/2014/main" id="{751CB25C-6D76-182D-FF33-F599EF488981}"/>
              </a:ext>
            </a:extLst>
          </p:cNvPr>
          <p:cNvSpPr txBox="1">
            <a:spLocks/>
          </p:cNvSpPr>
          <p:nvPr/>
        </p:nvSpPr>
        <p:spPr>
          <a:xfrm>
            <a:off x="654228" y="529591"/>
            <a:ext cx="10370191" cy="11898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solidFill>
                <a:schemeClr val="bg1"/>
              </a:solidFill>
              <a:cs typeface="Calibri"/>
            </a:endParaRPr>
          </a:p>
        </p:txBody>
      </p:sp>
      <p:sp>
        <p:nvSpPr>
          <p:cNvPr id="4" name="Text Placeholder 1">
            <a:extLst>
              <a:ext uri="{FF2B5EF4-FFF2-40B4-BE49-F238E27FC236}">
                <a16:creationId xmlns:a16="http://schemas.microsoft.com/office/drawing/2014/main" id="{9657DD0F-4898-21D2-F125-115BFDB12AE0}"/>
              </a:ext>
            </a:extLst>
          </p:cNvPr>
          <p:cNvSpPr txBox="1">
            <a:spLocks/>
          </p:cNvSpPr>
          <p:nvPr/>
        </p:nvSpPr>
        <p:spPr>
          <a:xfrm>
            <a:off x="6575728" y="1769198"/>
            <a:ext cx="5249560" cy="45163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pPr>
            <a:endParaRPr lang="en-US" sz="1800">
              <a:solidFill>
                <a:schemeClr val="bg1"/>
              </a:solidFill>
              <a:cs typeface="Calibri"/>
            </a:endParaRPr>
          </a:p>
        </p:txBody>
      </p:sp>
      <p:sp>
        <p:nvSpPr>
          <p:cNvPr id="7" name="TextBox 6">
            <a:extLst>
              <a:ext uri="{FF2B5EF4-FFF2-40B4-BE49-F238E27FC236}">
                <a16:creationId xmlns:a16="http://schemas.microsoft.com/office/drawing/2014/main" id="{D7F1CDDA-D7A9-8634-6366-28215CAE1BC8}"/>
              </a:ext>
            </a:extLst>
          </p:cNvPr>
          <p:cNvSpPr txBox="1"/>
          <p:nvPr/>
        </p:nvSpPr>
        <p:spPr>
          <a:xfrm>
            <a:off x="654600" y="288314"/>
            <a:ext cx="107026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solidFill>
                  <a:schemeClr val="bg1"/>
                </a:solidFill>
              </a:rPr>
              <a:t>Analysis</a:t>
            </a:r>
            <a:endParaRPr lang="en-US"/>
          </a:p>
        </p:txBody>
      </p:sp>
      <p:pic>
        <p:nvPicPr>
          <p:cNvPr id="3" name="Picture 2" descr="A screenshot of a computer screen&#10;&#10;Description automatically generated">
            <a:extLst>
              <a:ext uri="{FF2B5EF4-FFF2-40B4-BE49-F238E27FC236}">
                <a16:creationId xmlns:a16="http://schemas.microsoft.com/office/drawing/2014/main" id="{C25A8D0C-049D-BCDA-FF57-35511A58BA66}"/>
              </a:ext>
            </a:extLst>
          </p:cNvPr>
          <p:cNvPicPr>
            <a:picLocks noChangeAspect="1"/>
          </p:cNvPicPr>
          <p:nvPr/>
        </p:nvPicPr>
        <p:blipFill>
          <a:blip r:embed="rId2"/>
          <a:stretch>
            <a:fillRect/>
          </a:stretch>
        </p:blipFill>
        <p:spPr>
          <a:xfrm>
            <a:off x="1578078" y="1079161"/>
            <a:ext cx="9201762" cy="285612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FD98F26-FB0B-77BB-5EC8-DCCC226F6929}"/>
              </a:ext>
            </a:extLst>
          </p:cNvPr>
          <p:cNvPicPr>
            <a:picLocks noChangeAspect="1"/>
          </p:cNvPicPr>
          <p:nvPr/>
        </p:nvPicPr>
        <p:blipFill>
          <a:blip r:embed="rId3"/>
          <a:stretch>
            <a:fillRect/>
          </a:stretch>
        </p:blipFill>
        <p:spPr>
          <a:xfrm>
            <a:off x="1578077" y="4120270"/>
            <a:ext cx="9201763" cy="1726909"/>
          </a:xfrm>
          <a:prstGeom prst="rect">
            <a:avLst/>
          </a:prstGeom>
        </p:spPr>
      </p:pic>
    </p:spTree>
    <p:extLst>
      <p:ext uri="{BB962C8B-B14F-4D97-AF65-F5344CB8AC3E}">
        <p14:creationId xmlns:p14="http://schemas.microsoft.com/office/powerpoint/2010/main" val="499102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2A4B"/>
        </a:solidFill>
        <a:effectLst/>
      </p:bgPr>
    </p:bg>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315967" y="3480027"/>
            <a:ext cx="6438800" cy="1070000"/>
          </a:xfrm>
          <a:prstGeom prst="rect">
            <a:avLst/>
          </a:prstGeom>
        </p:spPr>
        <p:txBody>
          <a:bodyPr spcFirstLastPara="1" vert="horz" wrap="square" lIns="121900" tIns="121900" rIns="121900" bIns="121900" rtlCol="0" anchor="ctr" anchorCtr="0">
            <a:noAutofit/>
          </a:bodyPr>
          <a:lstStyle/>
          <a:p>
            <a:r>
              <a:rPr lang="en-US" sz="2800" b="1">
                <a:solidFill>
                  <a:schemeClr val="bg1"/>
                </a:solidFill>
                <a:latin typeface="Calibri"/>
                <a:ea typeface="+mj-lt"/>
                <a:cs typeface="+mj-lt"/>
              </a:rPr>
              <a:t>Are there any trends or changes in campaign acceptance rates over time?</a:t>
            </a:r>
          </a:p>
        </p:txBody>
      </p:sp>
      <p:sp>
        <p:nvSpPr>
          <p:cNvPr id="257" name="Google Shape;257;p38"/>
          <p:cNvSpPr/>
          <p:nvPr/>
        </p:nvSpPr>
        <p:spPr>
          <a:xfrm rot="762">
            <a:off x="4987447" y="533"/>
            <a:ext cx="7216000" cy="6868400"/>
          </a:xfrm>
          <a:prstGeom prst="triangle">
            <a:avLst>
              <a:gd name="adj" fmla="val 99806"/>
            </a:avLst>
          </a:prstGeom>
          <a:solidFill>
            <a:srgbClr val="FC5F00"/>
          </a:solidFill>
          <a:ln>
            <a:noFill/>
          </a:ln>
        </p:spPr>
        <p:txBody>
          <a:bodyPr spcFirstLastPara="1" wrap="square" lIns="121900" tIns="121900" rIns="121900" bIns="121900" anchor="ctr" anchorCtr="0">
            <a:noAutofit/>
          </a:bodyPr>
          <a:lstStyle/>
          <a:p>
            <a:endParaRPr sz="2400"/>
          </a:p>
        </p:txBody>
      </p:sp>
      <p:sp>
        <p:nvSpPr>
          <p:cNvPr id="4" name="Rectangle 3">
            <a:extLst>
              <a:ext uri="{FF2B5EF4-FFF2-40B4-BE49-F238E27FC236}">
                <a16:creationId xmlns:a16="http://schemas.microsoft.com/office/drawing/2014/main" id="{5AF0F005-99AC-7982-E5B4-77D909836302}"/>
              </a:ext>
            </a:extLst>
          </p:cNvPr>
          <p:cNvSpPr/>
          <p:nvPr/>
        </p:nvSpPr>
        <p:spPr>
          <a:xfrm>
            <a:off x="501732" y="2004290"/>
            <a:ext cx="1230085" cy="1197428"/>
          </a:xfrm>
          <a:prstGeom prst="rect">
            <a:avLst/>
          </a:prstGeom>
          <a:solidFill>
            <a:srgbClr val="FC5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6000">
                <a:cs typeface="Calibri"/>
              </a:rPr>
              <a:t>04</a:t>
            </a:r>
          </a:p>
        </p:txBody>
      </p:sp>
    </p:spTree>
    <p:extLst>
      <p:ext uri="{BB962C8B-B14F-4D97-AF65-F5344CB8AC3E}">
        <p14:creationId xmlns:p14="http://schemas.microsoft.com/office/powerpoint/2010/main" val="405361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15</a:t>
            </a:fld>
            <a:endParaRPr lang="en-US"/>
          </a:p>
        </p:txBody>
      </p:sp>
      <p:sp>
        <p:nvSpPr>
          <p:cNvPr id="4" name="TextBox 3">
            <a:extLst>
              <a:ext uri="{FF2B5EF4-FFF2-40B4-BE49-F238E27FC236}">
                <a16:creationId xmlns:a16="http://schemas.microsoft.com/office/drawing/2014/main" id="{51140FCC-1D9F-ADD4-422E-6E6984FBAAB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cs typeface="Calibri"/>
            </a:endParaRPr>
          </a:p>
        </p:txBody>
      </p:sp>
      <p:sp>
        <p:nvSpPr>
          <p:cNvPr id="3" name="TextBox 2">
            <a:extLst>
              <a:ext uri="{FF2B5EF4-FFF2-40B4-BE49-F238E27FC236}">
                <a16:creationId xmlns:a16="http://schemas.microsoft.com/office/drawing/2014/main" id="{4E234980-E105-E48F-8293-F581A2647F57}"/>
              </a:ext>
            </a:extLst>
          </p:cNvPr>
          <p:cNvSpPr txBox="1"/>
          <p:nvPr/>
        </p:nvSpPr>
        <p:spPr>
          <a:xfrm>
            <a:off x="527507" y="498613"/>
            <a:ext cx="56823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solidFill>
                <a:ea typeface="+mn-lt"/>
                <a:cs typeface="+mn-lt"/>
              </a:rPr>
              <a:t>Analysis &amp; Visualization</a:t>
            </a:r>
            <a:endParaRPr lang="en-US">
              <a:solidFill>
                <a:schemeClr val="bg1"/>
              </a:solidFill>
            </a:endParaRPr>
          </a:p>
        </p:txBody>
      </p:sp>
      <p:pic>
        <p:nvPicPr>
          <p:cNvPr id="5" name="Picture 4" descr="A screenshot of a computer code&#10;&#10;Description automatically generated">
            <a:extLst>
              <a:ext uri="{FF2B5EF4-FFF2-40B4-BE49-F238E27FC236}">
                <a16:creationId xmlns:a16="http://schemas.microsoft.com/office/drawing/2014/main" id="{AEABDBD1-4081-6F12-0AB4-62C24ABF90E4}"/>
              </a:ext>
            </a:extLst>
          </p:cNvPr>
          <p:cNvPicPr>
            <a:picLocks noChangeAspect="1"/>
          </p:cNvPicPr>
          <p:nvPr/>
        </p:nvPicPr>
        <p:blipFill>
          <a:blip r:embed="rId2"/>
          <a:stretch>
            <a:fillRect/>
          </a:stretch>
        </p:blipFill>
        <p:spPr>
          <a:xfrm>
            <a:off x="312174" y="1773511"/>
            <a:ext cx="5729749" cy="4060687"/>
          </a:xfrm>
          <a:prstGeom prst="rect">
            <a:avLst/>
          </a:prstGeom>
        </p:spPr>
      </p:pic>
      <p:pic>
        <p:nvPicPr>
          <p:cNvPr id="8" name="Picture 7" descr="A line graph with numbers and a dotted line&#10;&#10;Description automatically generated">
            <a:extLst>
              <a:ext uri="{FF2B5EF4-FFF2-40B4-BE49-F238E27FC236}">
                <a16:creationId xmlns:a16="http://schemas.microsoft.com/office/drawing/2014/main" id="{D5CA9F3C-DE98-47A1-53E1-1A1D2702A446}"/>
              </a:ext>
            </a:extLst>
          </p:cNvPr>
          <p:cNvPicPr>
            <a:picLocks noChangeAspect="1"/>
          </p:cNvPicPr>
          <p:nvPr/>
        </p:nvPicPr>
        <p:blipFill>
          <a:blip r:embed="rId3"/>
          <a:stretch>
            <a:fillRect/>
          </a:stretch>
        </p:blipFill>
        <p:spPr>
          <a:xfrm>
            <a:off x="6272981" y="1774374"/>
            <a:ext cx="5594553" cy="4058961"/>
          </a:xfrm>
          <a:prstGeom prst="rect">
            <a:avLst/>
          </a:prstGeom>
        </p:spPr>
      </p:pic>
    </p:spTree>
    <p:extLst>
      <p:ext uri="{BB962C8B-B14F-4D97-AF65-F5344CB8AC3E}">
        <p14:creationId xmlns:p14="http://schemas.microsoft.com/office/powerpoint/2010/main" val="351465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2A4B"/>
        </a:solidFill>
        <a:effectLst/>
      </p:bgPr>
    </p:bg>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539190" y="3561802"/>
            <a:ext cx="5553897" cy="1106870"/>
          </a:xfrm>
          <a:prstGeom prst="rect">
            <a:avLst/>
          </a:prstGeom>
        </p:spPr>
        <p:txBody>
          <a:bodyPr spcFirstLastPara="1" vert="horz" wrap="square" lIns="121900" tIns="121900" rIns="121900" bIns="121900" rtlCol="0" anchor="ctr" anchorCtr="0">
            <a:noAutofit/>
          </a:bodyPr>
          <a:lstStyle/>
          <a:p>
            <a:r>
              <a:rPr lang="en-GB" sz="2800" b="1">
                <a:solidFill>
                  <a:schemeClr val="bg1"/>
                </a:solidFill>
                <a:latin typeface="Calibri"/>
                <a:ea typeface="+mj-lt"/>
                <a:cs typeface="+mj-lt"/>
              </a:rPr>
              <a:t>Do customers exhibit different spending patterns during specific seasons</a:t>
            </a:r>
            <a:r>
              <a:rPr lang="en-GB" sz="2800" b="1" i="0" u="none" strike="noStrike" noProof="0">
                <a:solidFill>
                  <a:schemeClr val="bg1"/>
                </a:solidFill>
                <a:latin typeface="Calibri"/>
                <a:ea typeface="+mj-lt"/>
                <a:cs typeface="+mj-lt"/>
              </a:rPr>
              <a:t>?</a:t>
            </a:r>
            <a:endParaRPr lang="en-US" sz="2800" b="1">
              <a:solidFill>
                <a:schemeClr val="bg1"/>
              </a:solidFill>
              <a:latin typeface="Calibri"/>
              <a:ea typeface="+mj-lt"/>
              <a:cs typeface="+mj-lt"/>
            </a:endParaRPr>
          </a:p>
          <a:p>
            <a:pPr>
              <a:lnSpc>
                <a:spcPct val="100000"/>
              </a:lnSpc>
            </a:pPr>
            <a:endParaRPr lang="en-GB" sz="2800">
              <a:solidFill>
                <a:srgbClr val="FFFFFF"/>
              </a:solidFill>
              <a:ea typeface="Calibri Light"/>
              <a:cs typeface="Calibri Light"/>
            </a:endParaRPr>
          </a:p>
        </p:txBody>
      </p:sp>
      <p:sp>
        <p:nvSpPr>
          <p:cNvPr id="257" name="Google Shape;257;p38"/>
          <p:cNvSpPr/>
          <p:nvPr/>
        </p:nvSpPr>
        <p:spPr>
          <a:xfrm rot="762">
            <a:off x="4987447" y="533"/>
            <a:ext cx="7216000" cy="6868400"/>
          </a:xfrm>
          <a:prstGeom prst="triangle">
            <a:avLst>
              <a:gd name="adj" fmla="val 99806"/>
            </a:avLst>
          </a:prstGeom>
          <a:solidFill>
            <a:srgbClr val="FC5F00"/>
          </a:solidFill>
          <a:ln>
            <a:noFill/>
          </a:ln>
        </p:spPr>
        <p:txBody>
          <a:bodyPr spcFirstLastPara="1" wrap="square" lIns="121900" tIns="121900" rIns="121900" bIns="121900" anchor="ctr" anchorCtr="0">
            <a:noAutofit/>
          </a:bodyPr>
          <a:lstStyle/>
          <a:p>
            <a:endParaRPr sz="2400"/>
          </a:p>
        </p:txBody>
      </p:sp>
      <p:sp>
        <p:nvSpPr>
          <p:cNvPr id="4" name="Rectangle 3">
            <a:extLst>
              <a:ext uri="{FF2B5EF4-FFF2-40B4-BE49-F238E27FC236}">
                <a16:creationId xmlns:a16="http://schemas.microsoft.com/office/drawing/2014/main" id="{2B01DFC2-7EEB-05CE-AFF6-436DD8E0915B}"/>
              </a:ext>
            </a:extLst>
          </p:cNvPr>
          <p:cNvSpPr/>
          <p:nvPr/>
        </p:nvSpPr>
        <p:spPr>
          <a:xfrm>
            <a:off x="1012371" y="1937656"/>
            <a:ext cx="1230085" cy="1197428"/>
          </a:xfrm>
          <a:prstGeom prst="rect">
            <a:avLst/>
          </a:prstGeom>
          <a:solidFill>
            <a:srgbClr val="FC5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6000">
                <a:cs typeface="Calibri"/>
              </a:rPr>
              <a:t>05</a:t>
            </a:r>
          </a:p>
        </p:txBody>
      </p:sp>
    </p:spTree>
    <p:extLst>
      <p:ext uri="{BB962C8B-B14F-4D97-AF65-F5344CB8AC3E}">
        <p14:creationId xmlns:p14="http://schemas.microsoft.com/office/powerpoint/2010/main" val="347578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0E09-5CB1-C441-2060-F85B4D55519F}"/>
              </a:ext>
            </a:extLst>
          </p:cNvPr>
          <p:cNvSpPr>
            <a:spLocks noGrp="1"/>
          </p:cNvSpPr>
          <p:nvPr>
            <p:ph type="title"/>
          </p:nvPr>
        </p:nvSpPr>
        <p:spPr>
          <a:xfrm>
            <a:off x="689949" y="518709"/>
            <a:ext cx="9470733" cy="803049"/>
          </a:xfrm>
        </p:spPr>
        <p:txBody>
          <a:bodyPr>
            <a:normAutofit/>
          </a:bodyPr>
          <a:lstStyle/>
          <a:p>
            <a:r>
              <a:rPr lang="en-GB" sz="3600" b="1">
                <a:latin typeface="+mn-lt"/>
                <a:cs typeface="Calibri Light"/>
              </a:rPr>
              <a:t>Analysis</a:t>
            </a:r>
            <a:endParaRPr lang="en-US" sz="3600">
              <a:ea typeface="Calibri Light"/>
              <a:cs typeface="Calibri Light"/>
            </a:endParaRPr>
          </a:p>
        </p:txBody>
      </p:sp>
      <p:pic>
        <p:nvPicPr>
          <p:cNvPr id="3" name="Picture 2">
            <a:extLst>
              <a:ext uri="{FF2B5EF4-FFF2-40B4-BE49-F238E27FC236}">
                <a16:creationId xmlns:a16="http://schemas.microsoft.com/office/drawing/2014/main" id="{71D9FD9C-4460-0311-4887-5700CB52B02F}"/>
              </a:ext>
            </a:extLst>
          </p:cNvPr>
          <p:cNvPicPr>
            <a:picLocks noChangeAspect="1"/>
          </p:cNvPicPr>
          <p:nvPr/>
        </p:nvPicPr>
        <p:blipFill>
          <a:blip r:embed="rId2"/>
          <a:stretch>
            <a:fillRect/>
          </a:stretch>
        </p:blipFill>
        <p:spPr>
          <a:xfrm>
            <a:off x="688622" y="1402577"/>
            <a:ext cx="5812366" cy="467373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1E22229-AAC4-4659-D405-3D9D9A76FFBF}"/>
              </a:ext>
            </a:extLst>
          </p:cNvPr>
          <p:cNvPicPr>
            <a:picLocks noChangeAspect="1"/>
          </p:cNvPicPr>
          <p:nvPr/>
        </p:nvPicPr>
        <p:blipFill rotWithShape="1">
          <a:blip r:embed="rId3"/>
          <a:srcRect l="19579" t="49480" r="12067" b="10603"/>
          <a:stretch/>
        </p:blipFill>
        <p:spPr>
          <a:xfrm>
            <a:off x="6680906" y="1401049"/>
            <a:ext cx="5154538" cy="3064515"/>
          </a:xfrm>
          <a:prstGeom prst="rect">
            <a:avLst/>
          </a:prstGeom>
        </p:spPr>
      </p:pic>
    </p:spTree>
    <p:extLst>
      <p:ext uri="{BB962C8B-B14F-4D97-AF65-F5344CB8AC3E}">
        <p14:creationId xmlns:p14="http://schemas.microsoft.com/office/powerpoint/2010/main" val="2631656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0E09-5CB1-C441-2060-F85B4D55519F}"/>
              </a:ext>
            </a:extLst>
          </p:cNvPr>
          <p:cNvSpPr>
            <a:spLocks noGrp="1"/>
          </p:cNvSpPr>
          <p:nvPr>
            <p:ph type="title"/>
          </p:nvPr>
        </p:nvSpPr>
        <p:spPr>
          <a:xfrm>
            <a:off x="689949" y="518709"/>
            <a:ext cx="9470733" cy="803049"/>
          </a:xfrm>
        </p:spPr>
        <p:txBody>
          <a:bodyPr>
            <a:normAutofit/>
          </a:bodyPr>
          <a:lstStyle/>
          <a:p>
            <a:r>
              <a:rPr lang="en-GB" sz="3600" b="1">
                <a:latin typeface="+mn-lt"/>
                <a:cs typeface="Calibri Light"/>
              </a:rPr>
              <a:t>Limitations:</a:t>
            </a:r>
            <a:endParaRPr lang="en-US"/>
          </a:p>
        </p:txBody>
      </p:sp>
      <p:graphicFrame>
        <p:nvGraphicFramePr>
          <p:cNvPr id="5" name="Diagram 4">
            <a:extLst>
              <a:ext uri="{FF2B5EF4-FFF2-40B4-BE49-F238E27FC236}">
                <a16:creationId xmlns:a16="http://schemas.microsoft.com/office/drawing/2014/main" id="{B4DA205B-CA52-A3D0-BEDD-22D606F47E9F}"/>
              </a:ext>
            </a:extLst>
          </p:cNvPr>
          <p:cNvGraphicFramePr/>
          <p:nvPr>
            <p:extLst>
              <p:ext uri="{D42A27DB-BD31-4B8C-83A1-F6EECF244321}">
                <p14:modId xmlns:p14="http://schemas.microsoft.com/office/powerpoint/2010/main" val="2197981431"/>
              </p:ext>
            </p:extLst>
          </p:nvPr>
        </p:nvGraphicFramePr>
        <p:xfrm>
          <a:off x="1794075" y="1516284"/>
          <a:ext cx="9861631" cy="4085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627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19</a:t>
            </a:fld>
            <a:endParaRPr lang="en-US"/>
          </a:p>
        </p:txBody>
      </p:sp>
      <p:sp>
        <p:nvSpPr>
          <p:cNvPr id="9" name="Title Placeholder">
            <a:extLst>
              <a:ext uri="{FF2B5EF4-FFF2-40B4-BE49-F238E27FC236}">
                <a16:creationId xmlns:a16="http://schemas.microsoft.com/office/drawing/2014/main" id="{751CB25C-6D76-182D-FF33-F599EF488981}"/>
              </a:ext>
            </a:extLst>
          </p:cNvPr>
          <p:cNvSpPr txBox="1">
            <a:spLocks/>
          </p:cNvSpPr>
          <p:nvPr/>
        </p:nvSpPr>
        <p:spPr>
          <a:xfrm>
            <a:off x="850170" y="311877"/>
            <a:ext cx="10370191" cy="11898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a:solidFill>
                  <a:schemeClr val="bg1"/>
                </a:solidFill>
              </a:rPr>
              <a:t>Conclusion</a:t>
            </a:r>
          </a:p>
        </p:txBody>
      </p:sp>
      <p:sp>
        <p:nvSpPr>
          <p:cNvPr id="4" name="Text Placeholder 1">
            <a:extLst>
              <a:ext uri="{FF2B5EF4-FFF2-40B4-BE49-F238E27FC236}">
                <a16:creationId xmlns:a16="http://schemas.microsoft.com/office/drawing/2014/main" id="{9657DD0F-4898-21D2-F125-115BFDB12AE0}"/>
              </a:ext>
            </a:extLst>
          </p:cNvPr>
          <p:cNvSpPr txBox="1">
            <a:spLocks/>
          </p:cNvSpPr>
          <p:nvPr/>
        </p:nvSpPr>
        <p:spPr>
          <a:xfrm>
            <a:off x="1621971" y="1769198"/>
            <a:ext cx="10203317" cy="45163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endParaRPr lang="en-US" sz="1800">
              <a:solidFill>
                <a:schemeClr val="bg1"/>
              </a:solidFill>
            </a:endParaRPr>
          </a:p>
        </p:txBody>
      </p:sp>
      <p:graphicFrame>
        <p:nvGraphicFramePr>
          <p:cNvPr id="6" name="Diagram 5">
            <a:extLst>
              <a:ext uri="{FF2B5EF4-FFF2-40B4-BE49-F238E27FC236}">
                <a16:creationId xmlns:a16="http://schemas.microsoft.com/office/drawing/2014/main" id="{F4CE5B9C-0149-6AFA-DAB9-20F84A59E8C5}"/>
              </a:ext>
            </a:extLst>
          </p:cNvPr>
          <p:cNvGraphicFramePr/>
          <p:nvPr>
            <p:extLst>
              <p:ext uri="{D42A27DB-BD31-4B8C-83A1-F6EECF244321}">
                <p14:modId xmlns:p14="http://schemas.microsoft.com/office/powerpoint/2010/main" val="820757033"/>
              </p:ext>
            </p:extLst>
          </p:nvPr>
        </p:nvGraphicFramePr>
        <p:xfrm>
          <a:off x="2044464" y="906787"/>
          <a:ext cx="8778332" cy="5489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0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FC6F3E5-DE31-3630-2EFE-626FCAB8C2E7}"/>
              </a:ext>
              <a:ext uri="{C183D7F6-B498-43B3-948B-1728B52AA6E4}">
                <adec:decorative xmlns:adec="http://schemas.microsoft.com/office/drawing/2017/decorative" val="1"/>
              </a:ext>
            </a:extLst>
          </p:cNvPr>
          <p:cNvSpPr>
            <a:spLocks noGrp="1"/>
          </p:cNvSpPr>
          <p:nvPr>
            <p:ph type="sldNum" sz="quarter" idx="16"/>
          </p:nvPr>
        </p:nvSpPr>
        <p:spPr/>
        <p:txBody>
          <a:bodyPr/>
          <a:lstStyle/>
          <a:p>
            <a:fld id="{86134D44-37F0-44A1-8A08-E9432A030C07}" type="slidenum">
              <a:rPr lang="en-US" smtClean="0"/>
              <a:pPr/>
              <a:t>2</a:t>
            </a:fld>
            <a:endParaRPr lang="en-US"/>
          </a:p>
        </p:txBody>
      </p:sp>
      <p:graphicFrame>
        <p:nvGraphicFramePr>
          <p:cNvPr id="7" name="Diagram 6">
            <a:extLst>
              <a:ext uri="{FF2B5EF4-FFF2-40B4-BE49-F238E27FC236}">
                <a16:creationId xmlns:a16="http://schemas.microsoft.com/office/drawing/2014/main" id="{B5376F83-C5EB-2FD8-BC51-A4DC13AE461B}"/>
              </a:ext>
            </a:extLst>
          </p:cNvPr>
          <p:cNvGraphicFramePr/>
          <p:nvPr>
            <p:extLst>
              <p:ext uri="{D42A27DB-BD31-4B8C-83A1-F6EECF244321}">
                <p14:modId xmlns:p14="http://schemas.microsoft.com/office/powerpoint/2010/main" val="2155454325"/>
              </p:ext>
            </p:extLst>
          </p:nvPr>
        </p:nvGraphicFramePr>
        <p:xfrm>
          <a:off x="1977275" y="1635036"/>
          <a:ext cx="6259229" cy="3867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Placeholder">
            <a:extLst>
              <a:ext uri="{FF2B5EF4-FFF2-40B4-BE49-F238E27FC236}">
                <a16:creationId xmlns:a16="http://schemas.microsoft.com/office/drawing/2014/main" id="{CE46E434-50CB-2B5B-9404-6B92B8E0A231}"/>
              </a:ext>
            </a:extLst>
          </p:cNvPr>
          <p:cNvSpPr txBox="1">
            <a:spLocks/>
          </p:cNvSpPr>
          <p:nvPr/>
        </p:nvSpPr>
        <p:spPr>
          <a:xfrm>
            <a:off x="846577" y="233669"/>
            <a:ext cx="10370191" cy="11898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a:solidFill>
                  <a:schemeClr val="bg1"/>
                </a:solidFill>
                <a:ea typeface="+mn-lt"/>
                <a:cs typeface="+mn-lt"/>
              </a:rPr>
              <a:t>Agenda</a:t>
            </a:r>
            <a:endParaRPr lang="en-US"/>
          </a:p>
        </p:txBody>
      </p:sp>
    </p:spTree>
    <p:extLst>
      <p:ext uri="{BB962C8B-B14F-4D97-AF65-F5344CB8AC3E}">
        <p14:creationId xmlns:p14="http://schemas.microsoft.com/office/powerpoint/2010/main" val="52937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A596AA-C5E5-87A6-D439-E18026FE4C1E}"/>
              </a:ext>
            </a:extLst>
          </p:cNvPr>
          <p:cNvSpPr txBox="1"/>
          <p:nvPr/>
        </p:nvSpPr>
        <p:spPr>
          <a:xfrm>
            <a:off x="1306286" y="337458"/>
            <a:ext cx="6161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rPr>
              <a:t>Future Scope</a:t>
            </a:r>
            <a:endParaRPr lang="en-US"/>
          </a:p>
        </p:txBody>
      </p:sp>
      <p:sp>
        <p:nvSpPr>
          <p:cNvPr id="3" name="TextBox 2">
            <a:extLst>
              <a:ext uri="{FF2B5EF4-FFF2-40B4-BE49-F238E27FC236}">
                <a16:creationId xmlns:a16="http://schemas.microsoft.com/office/drawing/2014/main" id="{D081FEA8-E3E9-3048-695D-7EFA48ECB6F6}"/>
              </a:ext>
            </a:extLst>
          </p:cNvPr>
          <p:cNvSpPr txBox="1"/>
          <p:nvPr/>
        </p:nvSpPr>
        <p:spPr>
          <a:xfrm>
            <a:off x="1917959" y="1680134"/>
            <a:ext cx="8998226" cy="3785652"/>
          </a:xfrm>
          <a:prstGeom prst="rect">
            <a:avLst/>
          </a:prstGeom>
          <a:noFill/>
        </p:spPr>
        <p:txBody>
          <a:bodyPr wrap="square" rtlCol="0">
            <a:spAutoFit/>
          </a:bodyPr>
          <a:lstStyle/>
          <a:p>
            <a:pPr marL="285750" lvl="0" indent="-285750">
              <a:buFont typeface="Arial" panose="020B0604020202020204" pitchFamily="34" charset="0"/>
              <a:buChar char="•"/>
            </a:pPr>
            <a:r>
              <a:rPr lang="en-US" sz="2400">
                <a:solidFill>
                  <a:schemeClr val="bg1"/>
                </a:solidFill>
                <a:latin typeface="Times New Roman" panose="02020603050405020304" pitchFamily="18" charset="0"/>
              </a:rPr>
              <a:t>Collect data to make sure it's more accurate and unbiased.</a:t>
            </a:r>
          </a:p>
          <a:p>
            <a:pPr lvl="0"/>
            <a:endParaRPr lang="en-US" sz="2400">
              <a:solidFill>
                <a:schemeClr val="bg1"/>
              </a:solidFill>
              <a:latin typeface="Times New Roman" panose="02020603050405020304" pitchFamily="18" charset="0"/>
            </a:endParaRPr>
          </a:p>
          <a:p>
            <a:pPr marL="285750" lvl="0" indent="-285750">
              <a:buFont typeface="Arial" panose="020B0604020202020204" pitchFamily="34" charset="0"/>
              <a:buChar char="•"/>
            </a:pPr>
            <a:r>
              <a:rPr lang="en-US" sz="2400" b="0" i="0" u="none" strike="noStrike">
                <a:solidFill>
                  <a:schemeClr val="bg1"/>
                </a:solidFill>
                <a:effectLst/>
                <a:latin typeface="Times New Roman" panose="02020603050405020304" pitchFamily="18" charset="0"/>
              </a:rPr>
              <a:t>Break down spending on products more precisely to get a clearer picture of what customers really like.</a:t>
            </a:r>
          </a:p>
          <a:p>
            <a:pPr lvl="0"/>
            <a:endParaRPr lang="en-US" sz="2400" b="0" i="0" u="none" strike="noStrike">
              <a:solidFill>
                <a:schemeClr val="bg1"/>
              </a:solidFill>
              <a:effectLst/>
              <a:latin typeface="Times New Roman" panose="02020603050405020304" pitchFamily="18" charset="0"/>
            </a:endParaRPr>
          </a:p>
          <a:p>
            <a:pPr marL="285750" lvl="0" indent="-285750">
              <a:buFont typeface="Arial" panose="020B0604020202020204" pitchFamily="34" charset="0"/>
              <a:buChar char="•"/>
            </a:pPr>
            <a:r>
              <a:rPr lang="en-US" sz="2400">
                <a:solidFill>
                  <a:schemeClr val="bg1"/>
                </a:solidFill>
                <a:latin typeface="Times New Roman" panose="02020603050405020304" pitchFamily="18" charset="0"/>
              </a:rPr>
              <a:t>E</a:t>
            </a:r>
            <a:r>
              <a:rPr lang="en-US" sz="2400" b="0" i="0" u="none" strike="noStrike">
                <a:solidFill>
                  <a:schemeClr val="bg1"/>
                </a:solidFill>
                <a:effectLst/>
                <a:latin typeface="Times New Roman" panose="02020603050405020304" pitchFamily="18" charset="0"/>
              </a:rPr>
              <a:t>xternal factors influencing consumer behavior can be considered in this analysis might be investigated.</a:t>
            </a:r>
          </a:p>
          <a:p>
            <a:pPr lvl="0"/>
            <a:endParaRPr lang="en-US" sz="2400" b="0" i="0" u="none" strike="noStrike">
              <a:solidFill>
                <a:schemeClr val="bg1"/>
              </a:solidFill>
              <a:effectLst/>
              <a:latin typeface="Times New Roman" panose="02020603050405020304" pitchFamily="18" charset="0"/>
            </a:endParaRPr>
          </a:p>
          <a:p>
            <a:pPr marL="285750" lvl="0" indent="-285750">
              <a:buFont typeface="Arial" panose="020B0604020202020204" pitchFamily="34" charset="0"/>
              <a:buChar char="•"/>
            </a:pPr>
            <a:r>
              <a:rPr lang="en-US" sz="2400" b="0" i="0" u="none" strike="noStrike">
                <a:solidFill>
                  <a:schemeClr val="bg1"/>
                </a:solidFill>
                <a:effectLst/>
                <a:latin typeface="Times New Roman" panose="02020603050405020304" pitchFamily="18" charset="0"/>
              </a:rPr>
              <a:t>Extend our analysis over multiple campaigns to see how customer behavior changes.</a:t>
            </a:r>
            <a:endParaRPr lang="en-GB" sz="2400">
              <a:solidFill>
                <a:schemeClr val="bg1"/>
              </a:solidFill>
              <a:latin typeface="+mn-lt"/>
            </a:endParaRPr>
          </a:p>
        </p:txBody>
      </p:sp>
    </p:spTree>
    <p:extLst>
      <p:ext uri="{BB962C8B-B14F-4D97-AF65-F5344CB8AC3E}">
        <p14:creationId xmlns:p14="http://schemas.microsoft.com/office/powerpoint/2010/main" val="14890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A596AA-C5E5-87A6-D439-E18026FE4C1E}"/>
              </a:ext>
            </a:extLst>
          </p:cNvPr>
          <p:cNvSpPr txBox="1"/>
          <p:nvPr/>
        </p:nvSpPr>
        <p:spPr>
          <a:xfrm>
            <a:off x="1306286" y="337458"/>
            <a:ext cx="6161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rPr>
              <a:t>References</a:t>
            </a:r>
            <a:endParaRPr lang="en-US"/>
          </a:p>
        </p:txBody>
      </p:sp>
      <p:sp>
        <p:nvSpPr>
          <p:cNvPr id="3" name="TextBox 2">
            <a:extLst>
              <a:ext uri="{FF2B5EF4-FFF2-40B4-BE49-F238E27FC236}">
                <a16:creationId xmlns:a16="http://schemas.microsoft.com/office/drawing/2014/main" id="{D081FEA8-E3E9-3048-695D-7EFA48ECB6F6}"/>
              </a:ext>
            </a:extLst>
          </p:cNvPr>
          <p:cNvSpPr txBox="1"/>
          <p:nvPr/>
        </p:nvSpPr>
        <p:spPr>
          <a:xfrm>
            <a:off x="1755913" y="1607824"/>
            <a:ext cx="8998226" cy="923330"/>
          </a:xfrm>
          <a:prstGeom prst="rect">
            <a:avLst/>
          </a:prstGeom>
          <a:noFill/>
        </p:spPr>
        <p:txBody>
          <a:bodyPr wrap="square" lIns="91440" tIns="45720" rIns="91440" bIns="45720" rtlCol="0" anchor="t">
            <a:spAutoFit/>
          </a:bodyPr>
          <a:lstStyle/>
          <a:p>
            <a:pPr algn="just"/>
            <a:r>
              <a:rPr lang="en-US">
                <a:solidFill>
                  <a:schemeClr val="bg1"/>
                </a:solidFill>
                <a:ea typeface="+mn-lt"/>
                <a:cs typeface="+mn-lt"/>
              </a:rPr>
              <a:t>[1] Basu, R., Lim, W. M., Kumar, A., &amp; Kumar, S. (2023). Marketing analytics: The bridge between customer psychology and marketing decision-making. Psychology &amp; Marketing, 1–24. https://doi.org/10.1002/mar.21908</a:t>
            </a:r>
            <a:endParaRPr lang="en-US">
              <a:solidFill>
                <a:schemeClr val="bg1"/>
              </a:solidFill>
              <a:cs typeface="Calibri"/>
            </a:endParaRPr>
          </a:p>
        </p:txBody>
      </p:sp>
      <p:sp>
        <p:nvSpPr>
          <p:cNvPr id="6" name="TextBox 5">
            <a:extLst>
              <a:ext uri="{FF2B5EF4-FFF2-40B4-BE49-F238E27FC236}">
                <a16:creationId xmlns:a16="http://schemas.microsoft.com/office/drawing/2014/main" id="{E8A3BDA4-32D4-1925-DC98-EADA803BCD96}"/>
              </a:ext>
            </a:extLst>
          </p:cNvPr>
          <p:cNvSpPr txBox="1"/>
          <p:nvPr/>
        </p:nvSpPr>
        <p:spPr>
          <a:xfrm>
            <a:off x="1796735" y="2724300"/>
            <a:ext cx="8998226" cy="1200329"/>
          </a:xfrm>
          <a:prstGeom prst="rect">
            <a:avLst/>
          </a:prstGeom>
          <a:noFill/>
        </p:spPr>
        <p:txBody>
          <a:bodyPr wrap="square" lIns="91440" tIns="45720" rIns="91440" bIns="45720" rtlCol="0" anchor="t">
            <a:spAutoFit/>
          </a:bodyPr>
          <a:lstStyle/>
          <a:p>
            <a:pPr algn="just"/>
            <a:r>
              <a:rPr lang="en-US">
                <a:solidFill>
                  <a:schemeClr val="bg1"/>
                </a:solidFill>
                <a:ea typeface="+mn-lt"/>
                <a:cs typeface="+mn-lt"/>
              </a:rPr>
              <a:t>[2] K. </a:t>
            </a:r>
            <a:r>
              <a:rPr lang="en-US" err="1">
                <a:solidFill>
                  <a:schemeClr val="bg1"/>
                </a:solidFill>
                <a:ea typeface="+mn-lt"/>
                <a:cs typeface="+mn-lt"/>
              </a:rPr>
              <a:t>Bhade</a:t>
            </a:r>
            <a:r>
              <a:rPr lang="en-US">
                <a:solidFill>
                  <a:schemeClr val="bg1"/>
                </a:solidFill>
                <a:ea typeface="+mn-lt"/>
                <a:cs typeface="+mn-lt"/>
              </a:rPr>
              <a:t>, V. </a:t>
            </a:r>
            <a:r>
              <a:rPr lang="en-US" err="1">
                <a:solidFill>
                  <a:schemeClr val="bg1"/>
                </a:solidFill>
                <a:ea typeface="+mn-lt"/>
                <a:cs typeface="+mn-lt"/>
              </a:rPr>
              <a:t>Gulalkari</a:t>
            </a:r>
            <a:r>
              <a:rPr lang="en-US">
                <a:solidFill>
                  <a:schemeClr val="bg1"/>
                </a:solidFill>
                <a:ea typeface="+mn-lt"/>
                <a:cs typeface="+mn-lt"/>
              </a:rPr>
              <a:t>, N. </a:t>
            </a:r>
            <a:r>
              <a:rPr lang="en-US" err="1">
                <a:solidFill>
                  <a:schemeClr val="bg1"/>
                </a:solidFill>
                <a:ea typeface="+mn-lt"/>
                <a:cs typeface="+mn-lt"/>
              </a:rPr>
              <a:t>Harwani</a:t>
            </a:r>
            <a:r>
              <a:rPr lang="en-US">
                <a:solidFill>
                  <a:schemeClr val="bg1"/>
                </a:solidFill>
                <a:ea typeface="+mn-lt"/>
                <a:cs typeface="+mn-lt"/>
              </a:rPr>
              <a:t> and S. N. Dhage, "A Systematic Approach to Customer Segmentation and Buyer Targeting for Profit Maximization," 2018 9th International Conference on Computing, Communication and Networking Technologies (ICCCNT), Bengaluru, India, 2018, pp. 1-6, </a:t>
            </a:r>
            <a:r>
              <a:rPr lang="en-US" err="1">
                <a:solidFill>
                  <a:schemeClr val="bg1"/>
                </a:solidFill>
                <a:ea typeface="+mn-lt"/>
                <a:cs typeface="+mn-lt"/>
              </a:rPr>
              <a:t>doi</a:t>
            </a:r>
            <a:r>
              <a:rPr lang="en-US">
                <a:solidFill>
                  <a:schemeClr val="bg1"/>
                </a:solidFill>
                <a:ea typeface="+mn-lt"/>
                <a:cs typeface="+mn-lt"/>
              </a:rPr>
              <a:t>: 10.1109/ICCCNT.2018.8494019.</a:t>
            </a:r>
            <a:endParaRPr lang="en-US">
              <a:solidFill>
                <a:schemeClr val="bg1"/>
              </a:solidFill>
              <a:cs typeface="Calibri"/>
            </a:endParaRPr>
          </a:p>
        </p:txBody>
      </p:sp>
      <p:sp>
        <p:nvSpPr>
          <p:cNvPr id="7" name="TextBox 6">
            <a:extLst>
              <a:ext uri="{FF2B5EF4-FFF2-40B4-BE49-F238E27FC236}">
                <a16:creationId xmlns:a16="http://schemas.microsoft.com/office/drawing/2014/main" id="{26675DBF-141A-2200-5E46-075CA72C65A1}"/>
              </a:ext>
            </a:extLst>
          </p:cNvPr>
          <p:cNvSpPr txBox="1"/>
          <p:nvPr/>
        </p:nvSpPr>
        <p:spPr>
          <a:xfrm>
            <a:off x="1755913" y="4181711"/>
            <a:ext cx="8998226" cy="923330"/>
          </a:xfrm>
          <a:prstGeom prst="rect">
            <a:avLst/>
          </a:prstGeom>
          <a:noFill/>
        </p:spPr>
        <p:txBody>
          <a:bodyPr wrap="square" lIns="91440" tIns="45720" rIns="91440" bIns="45720" rtlCol="0" anchor="t">
            <a:spAutoFit/>
          </a:bodyPr>
          <a:lstStyle/>
          <a:p>
            <a:pPr algn="just"/>
            <a:r>
              <a:rPr lang="en-US">
                <a:solidFill>
                  <a:schemeClr val="bg1"/>
                </a:solidFill>
                <a:ea typeface="+mn-lt"/>
                <a:cs typeface="+mn-lt"/>
              </a:rPr>
              <a:t>[3] L. Al-Dabbas, H. Al-</a:t>
            </a:r>
            <a:r>
              <a:rPr lang="en-US" err="1">
                <a:solidFill>
                  <a:schemeClr val="bg1"/>
                </a:solidFill>
                <a:ea typeface="+mn-lt"/>
                <a:cs typeface="+mn-lt"/>
              </a:rPr>
              <a:t>Tarawneh</a:t>
            </a:r>
            <a:r>
              <a:rPr lang="en-US">
                <a:solidFill>
                  <a:schemeClr val="bg1"/>
                </a:solidFill>
                <a:ea typeface="+mn-lt"/>
                <a:cs typeface="+mn-lt"/>
              </a:rPr>
              <a:t> and T. A. Al-Rawashdeh, "Customer Personality Segmentation Using K-Means Clustering," 2023 International Conference on Information Technology (ICIT), Amman, Jordan, 2023, pp. 537-543, </a:t>
            </a:r>
            <a:r>
              <a:rPr lang="en-US" err="1">
                <a:solidFill>
                  <a:schemeClr val="bg1"/>
                </a:solidFill>
                <a:ea typeface="+mn-lt"/>
                <a:cs typeface="+mn-lt"/>
              </a:rPr>
              <a:t>doi</a:t>
            </a:r>
            <a:r>
              <a:rPr lang="en-US">
                <a:solidFill>
                  <a:schemeClr val="bg1"/>
                </a:solidFill>
                <a:ea typeface="+mn-lt"/>
                <a:cs typeface="+mn-lt"/>
              </a:rPr>
              <a:t>: 10.1109/ICIT58056.2023.10225996.</a:t>
            </a:r>
          </a:p>
        </p:txBody>
      </p:sp>
    </p:spTree>
    <p:extLst>
      <p:ext uri="{BB962C8B-B14F-4D97-AF65-F5344CB8AC3E}">
        <p14:creationId xmlns:p14="http://schemas.microsoft.com/office/powerpoint/2010/main" val="199508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FC6F3E5-DE31-3630-2EFE-626FCAB8C2E7}"/>
              </a:ext>
              <a:ext uri="{C183D7F6-B498-43B3-948B-1728B52AA6E4}">
                <adec:decorative xmlns:adec="http://schemas.microsoft.com/office/drawing/2017/decorative" val="1"/>
              </a:ext>
            </a:extLst>
          </p:cNvPr>
          <p:cNvSpPr>
            <a:spLocks noGrp="1"/>
          </p:cNvSpPr>
          <p:nvPr>
            <p:ph type="sldNum" sz="quarter" idx="16"/>
          </p:nvPr>
        </p:nvSpPr>
        <p:spPr/>
        <p:txBody>
          <a:bodyPr/>
          <a:lstStyle/>
          <a:p>
            <a:fld id="{86134D44-37F0-44A1-8A08-E9432A030C07}" type="slidenum">
              <a:rPr lang="en-US" dirty="0" smtClean="0"/>
              <a:pPr/>
              <a:t>22</a:t>
            </a:fld>
            <a:endParaRPr lang="en-US"/>
          </a:p>
        </p:txBody>
      </p:sp>
      <p:sp>
        <p:nvSpPr>
          <p:cNvPr id="3" name="Title Placeholder">
            <a:extLst>
              <a:ext uri="{FF2B5EF4-FFF2-40B4-BE49-F238E27FC236}">
                <a16:creationId xmlns:a16="http://schemas.microsoft.com/office/drawing/2014/main" id="{138A8900-83D3-D3FB-0C71-024BF54B3941}"/>
              </a:ext>
            </a:extLst>
          </p:cNvPr>
          <p:cNvSpPr txBox="1">
            <a:spLocks/>
          </p:cNvSpPr>
          <p:nvPr/>
        </p:nvSpPr>
        <p:spPr>
          <a:xfrm>
            <a:off x="2248247" y="2798389"/>
            <a:ext cx="7695506" cy="7647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7200" b="1">
                <a:solidFill>
                  <a:schemeClr val="bg1"/>
                </a:solidFill>
                <a:latin typeface="+mj-lt"/>
              </a:rPr>
              <a:t>THANK YOU!</a:t>
            </a:r>
          </a:p>
        </p:txBody>
      </p:sp>
      <p:sp>
        <p:nvSpPr>
          <p:cNvPr id="6" name="Text Placeholder 5">
            <a:extLst>
              <a:ext uri="{FF2B5EF4-FFF2-40B4-BE49-F238E27FC236}">
                <a16:creationId xmlns:a16="http://schemas.microsoft.com/office/drawing/2014/main" id="{0FC3363E-7679-194B-12AF-4A911E8490F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1123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dirty="0" smtClean="0"/>
              <a:pPr/>
              <a:t>3</a:t>
            </a:fld>
            <a:endParaRPr lang="en-US"/>
          </a:p>
        </p:txBody>
      </p:sp>
      <p:sp>
        <p:nvSpPr>
          <p:cNvPr id="9" name="Title Placeholder">
            <a:extLst>
              <a:ext uri="{FF2B5EF4-FFF2-40B4-BE49-F238E27FC236}">
                <a16:creationId xmlns:a16="http://schemas.microsoft.com/office/drawing/2014/main" id="{751CB25C-6D76-182D-FF33-F599EF488981}"/>
              </a:ext>
            </a:extLst>
          </p:cNvPr>
          <p:cNvSpPr txBox="1">
            <a:spLocks/>
          </p:cNvSpPr>
          <p:nvPr/>
        </p:nvSpPr>
        <p:spPr>
          <a:xfrm>
            <a:off x="920042" y="352382"/>
            <a:ext cx="3163680" cy="128433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solidFill>
                  <a:schemeClr val="bg1"/>
                </a:solidFill>
              </a:rPr>
              <a:t>Introduction</a:t>
            </a:r>
          </a:p>
        </p:txBody>
      </p:sp>
      <p:sp>
        <p:nvSpPr>
          <p:cNvPr id="4" name="Text Placeholder 1">
            <a:extLst>
              <a:ext uri="{FF2B5EF4-FFF2-40B4-BE49-F238E27FC236}">
                <a16:creationId xmlns:a16="http://schemas.microsoft.com/office/drawing/2014/main" id="{9657DD0F-4898-21D2-F125-115BFDB12AE0}"/>
              </a:ext>
            </a:extLst>
          </p:cNvPr>
          <p:cNvSpPr txBox="1">
            <a:spLocks/>
          </p:cNvSpPr>
          <p:nvPr/>
        </p:nvSpPr>
        <p:spPr>
          <a:xfrm>
            <a:off x="1834679" y="1633060"/>
            <a:ext cx="5918365" cy="45163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US" sz="1700" b="1">
                <a:solidFill>
                  <a:schemeClr val="bg1"/>
                </a:solidFill>
                <a:ea typeface="+mn-lt"/>
                <a:cs typeface="+mn-lt"/>
              </a:rPr>
              <a:t>Marketing Campaign :</a:t>
            </a:r>
            <a:r>
              <a:rPr lang="en-US" sz="1700">
                <a:solidFill>
                  <a:schemeClr val="bg1"/>
                </a:solidFill>
                <a:ea typeface="+mn-lt"/>
                <a:cs typeface="+mn-lt"/>
              </a:rPr>
              <a:t> Coordinated efforts for product, service, or brand promotion with specific goals</a:t>
            </a:r>
            <a:endParaRPr lang="en-US" sz="1700">
              <a:solidFill>
                <a:schemeClr val="bg1"/>
              </a:solidFill>
              <a:cs typeface="Calibri"/>
            </a:endParaRPr>
          </a:p>
          <a:p>
            <a:pPr algn="just">
              <a:buFont typeface="Arial"/>
              <a:buChar char="•"/>
            </a:pPr>
            <a:r>
              <a:rPr lang="en-US" sz="1700" b="1">
                <a:solidFill>
                  <a:schemeClr val="bg1"/>
                </a:solidFill>
                <a:ea typeface="+mn-lt"/>
                <a:cs typeface="+mn-lt"/>
              </a:rPr>
              <a:t>Strategic Initiative:</a:t>
            </a:r>
            <a:r>
              <a:rPr lang="en-US" sz="1700">
                <a:solidFill>
                  <a:schemeClr val="bg1"/>
                </a:solidFill>
                <a:ea typeface="+mn-lt"/>
                <a:cs typeface="+mn-lt"/>
              </a:rPr>
              <a:t> Involves planning and identifying target demographics for effective influence</a:t>
            </a:r>
            <a:endParaRPr lang="en-US" sz="1700">
              <a:solidFill>
                <a:schemeClr val="bg1"/>
              </a:solidFill>
              <a:cs typeface="Calibri"/>
            </a:endParaRPr>
          </a:p>
          <a:p>
            <a:pPr algn="just">
              <a:buFont typeface="Arial"/>
              <a:buChar char="•"/>
            </a:pPr>
            <a:r>
              <a:rPr lang="en-US" sz="1700" b="1">
                <a:solidFill>
                  <a:schemeClr val="bg1"/>
                </a:solidFill>
                <a:ea typeface="+mn-lt"/>
                <a:cs typeface="+mn-lt"/>
              </a:rPr>
              <a:t>Diverse Goals:</a:t>
            </a:r>
            <a:r>
              <a:rPr lang="en-US" sz="1700">
                <a:solidFill>
                  <a:schemeClr val="bg1"/>
                </a:solidFill>
                <a:ea typeface="+mn-lt"/>
                <a:cs typeface="+mn-lt"/>
              </a:rPr>
              <a:t> Aims at increasing sales, enhancing brand awareness, engaging customers, or launching new products</a:t>
            </a:r>
            <a:endParaRPr lang="en-US" sz="1700">
              <a:solidFill>
                <a:schemeClr val="bg1"/>
              </a:solidFill>
              <a:cs typeface="Calibri"/>
            </a:endParaRPr>
          </a:p>
          <a:p>
            <a:pPr algn="just">
              <a:buFont typeface="Arial"/>
              <a:buChar char="•"/>
            </a:pPr>
            <a:r>
              <a:rPr lang="en-US" sz="1700" b="1">
                <a:solidFill>
                  <a:schemeClr val="bg1"/>
                </a:solidFill>
                <a:ea typeface="+mn-lt"/>
                <a:cs typeface="+mn-lt"/>
              </a:rPr>
              <a:t>Amazon Prime Day Example:</a:t>
            </a:r>
            <a:endParaRPr lang="en-US" sz="1700">
              <a:solidFill>
                <a:schemeClr val="bg1"/>
              </a:solidFill>
              <a:cs typeface="Calibri"/>
            </a:endParaRPr>
          </a:p>
          <a:p>
            <a:pPr marL="971550" lvl="1" indent="-285750" algn="just">
              <a:buFont typeface="Arial"/>
              <a:buChar char="•"/>
            </a:pPr>
            <a:r>
              <a:rPr lang="en-US" sz="1700">
                <a:solidFill>
                  <a:schemeClr val="bg1"/>
                </a:solidFill>
                <a:ea typeface="+mn-lt"/>
                <a:cs typeface="+mn-lt"/>
              </a:rPr>
              <a:t>Annual event by Amazon</a:t>
            </a:r>
            <a:endParaRPr lang="en-US" sz="1700">
              <a:solidFill>
                <a:schemeClr val="bg1"/>
              </a:solidFill>
              <a:cs typeface="Calibri"/>
            </a:endParaRPr>
          </a:p>
          <a:p>
            <a:pPr marL="971550" lvl="1" indent="-285750" algn="just">
              <a:buFont typeface="Arial"/>
              <a:buChar char="•"/>
            </a:pPr>
            <a:r>
              <a:rPr lang="en-US" sz="1700">
                <a:solidFill>
                  <a:schemeClr val="bg1"/>
                </a:solidFill>
                <a:ea typeface="+mn-lt"/>
                <a:cs typeface="+mn-lt"/>
              </a:rPr>
              <a:t>Objective: Drive sales via exclusive deals</a:t>
            </a:r>
            <a:endParaRPr lang="en-US" sz="1700">
              <a:solidFill>
                <a:schemeClr val="bg1"/>
              </a:solidFill>
              <a:cs typeface="Calibri"/>
            </a:endParaRPr>
          </a:p>
          <a:p>
            <a:pPr marL="971550" lvl="1" indent="-285750" algn="just">
              <a:buFont typeface="Arial"/>
              <a:buChar char="•"/>
            </a:pPr>
            <a:r>
              <a:rPr lang="en-US" sz="1700">
                <a:solidFill>
                  <a:schemeClr val="bg1"/>
                </a:solidFill>
                <a:ea typeface="+mn-lt"/>
                <a:cs typeface="+mn-lt"/>
              </a:rPr>
              <a:t>Targets: Amazon Prime members and new customers</a:t>
            </a:r>
            <a:endParaRPr lang="en-US" sz="1700">
              <a:solidFill>
                <a:schemeClr val="bg1"/>
              </a:solidFill>
              <a:cs typeface="Calibri"/>
            </a:endParaRPr>
          </a:p>
          <a:p>
            <a:pPr algn="just">
              <a:buFont typeface="Arial"/>
              <a:buChar char="•"/>
            </a:pPr>
            <a:r>
              <a:rPr lang="en-US" sz="1700" b="1">
                <a:solidFill>
                  <a:schemeClr val="bg1"/>
                </a:solidFill>
                <a:ea typeface="+mn-lt"/>
                <a:cs typeface="+mn-lt"/>
              </a:rPr>
              <a:t>Campaign Impact:</a:t>
            </a:r>
            <a:r>
              <a:rPr lang="en-US" sz="1700">
                <a:solidFill>
                  <a:schemeClr val="bg1"/>
                </a:solidFill>
                <a:ea typeface="+mn-lt"/>
                <a:cs typeface="+mn-lt"/>
              </a:rPr>
              <a:t> Demonstrates strategic planning with a focus on clear goals and targeted audience engagement</a:t>
            </a:r>
            <a:endParaRPr lang="en-US" sz="1700">
              <a:solidFill>
                <a:schemeClr val="bg1"/>
              </a:solidFill>
              <a:cs typeface="Calibri"/>
            </a:endParaRPr>
          </a:p>
          <a:p>
            <a:pPr marL="0" indent="0" algn="just">
              <a:buNone/>
            </a:pPr>
            <a:endParaRPr lang="en-US" sz="1700">
              <a:cs typeface="Calibri"/>
            </a:endParaRPr>
          </a:p>
        </p:txBody>
      </p:sp>
      <p:pic>
        <p:nvPicPr>
          <p:cNvPr id="7" name="Picture 6" descr="Data Based Customer Personality Analysis for Businesses">
            <a:extLst>
              <a:ext uri="{FF2B5EF4-FFF2-40B4-BE49-F238E27FC236}">
                <a16:creationId xmlns:a16="http://schemas.microsoft.com/office/drawing/2014/main" id="{B056F2D0-E248-1077-44E5-8B910FF5AE2E}"/>
              </a:ext>
            </a:extLst>
          </p:cNvPr>
          <p:cNvPicPr>
            <a:picLocks noChangeAspect="1"/>
          </p:cNvPicPr>
          <p:nvPr/>
        </p:nvPicPr>
        <p:blipFill>
          <a:blip r:embed="rId2"/>
          <a:stretch>
            <a:fillRect/>
          </a:stretch>
        </p:blipFill>
        <p:spPr>
          <a:xfrm>
            <a:off x="8264273" y="2455469"/>
            <a:ext cx="3295821" cy="1862071"/>
          </a:xfrm>
          <a:prstGeom prst="rect">
            <a:avLst/>
          </a:prstGeom>
        </p:spPr>
      </p:pic>
    </p:spTree>
    <p:extLst>
      <p:ext uri="{BB962C8B-B14F-4D97-AF65-F5344CB8AC3E}">
        <p14:creationId xmlns:p14="http://schemas.microsoft.com/office/powerpoint/2010/main" val="1488807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4</a:t>
            </a:fld>
            <a:endParaRPr lang="en-US"/>
          </a:p>
        </p:txBody>
      </p:sp>
      <p:sp>
        <p:nvSpPr>
          <p:cNvPr id="9" name="Title Placeholder">
            <a:extLst>
              <a:ext uri="{FF2B5EF4-FFF2-40B4-BE49-F238E27FC236}">
                <a16:creationId xmlns:a16="http://schemas.microsoft.com/office/drawing/2014/main" id="{751CB25C-6D76-182D-FF33-F599EF488981}"/>
              </a:ext>
            </a:extLst>
          </p:cNvPr>
          <p:cNvSpPr txBox="1">
            <a:spLocks/>
          </p:cNvSpPr>
          <p:nvPr/>
        </p:nvSpPr>
        <p:spPr>
          <a:xfrm>
            <a:off x="559716" y="269684"/>
            <a:ext cx="10370191" cy="11898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a:solidFill>
                  <a:schemeClr val="bg1"/>
                </a:solidFill>
              </a:rPr>
              <a:t>Project Description</a:t>
            </a:r>
          </a:p>
        </p:txBody>
      </p:sp>
      <p:sp>
        <p:nvSpPr>
          <p:cNvPr id="4" name="Text Placeholder 1">
            <a:extLst>
              <a:ext uri="{FF2B5EF4-FFF2-40B4-BE49-F238E27FC236}">
                <a16:creationId xmlns:a16="http://schemas.microsoft.com/office/drawing/2014/main" id="{9657DD0F-4898-21D2-F125-115BFDB12AE0}"/>
              </a:ext>
            </a:extLst>
          </p:cNvPr>
          <p:cNvSpPr txBox="1">
            <a:spLocks/>
          </p:cNvSpPr>
          <p:nvPr/>
        </p:nvSpPr>
        <p:spPr>
          <a:xfrm>
            <a:off x="1562956" y="1113244"/>
            <a:ext cx="6260968" cy="50125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a:solidFill>
                  <a:schemeClr val="bg1"/>
                </a:solidFill>
                <a:ea typeface="+mn-lt"/>
                <a:cs typeface="+mn-lt"/>
              </a:rPr>
              <a:t>Employed various statistical methods to analyze campaign data</a:t>
            </a:r>
            <a:endParaRPr lang="en-US">
              <a:solidFill>
                <a:schemeClr val="bg1"/>
              </a:solidFill>
              <a:cs typeface="Calibri" panose="020F0502020204030204"/>
            </a:endParaRPr>
          </a:p>
          <a:p>
            <a:pPr algn="just"/>
            <a:r>
              <a:rPr lang="en-US" sz="1800">
                <a:solidFill>
                  <a:schemeClr val="bg1"/>
                </a:solidFill>
                <a:ea typeface="+mn-lt"/>
                <a:cs typeface="+mn-lt"/>
              </a:rPr>
              <a:t>Understand customer behavior and identify correlations between variables influencing sales</a:t>
            </a:r>
            <a:endParaRPr lang="en-US">
              <a:solidFill>
                <a:schemeClr val="bg1"/>
              </a:solidFill>
              <a:cs typeface="Calibri" panose="020F0502020204030204"/>
            </a:endParaRPr>
          </a:p>
          <a:p>
            <a:pPr algn="just"/>
            <a:r>
              <a:rPr lang="en-US" sz="1800">
                <a:solidFill>
                  <a:schemeClr val="bg1"/>
                </a:solidFill>
                <a:ea typeface="+mn-lt"/>
                <a:cs typeface="+mn-lt"/>
              </a:rPr>
              <a:t>Improve campaign outcomes using data-driven insights</a:t>
            </a:r>
            <a:endParaRPr lang="en-US">
              <a:solidFill>
                <a:schemeClr val="bg1"/>
              </a:solidFill>
              <a:ea typeface="+mn-lt"/>
              <a:cs typeface="+mn-lt"/>
            </a:endParaRPr>
          </a:p>
          <a:p>
            <a:pPr algn="just"/>
            <a:r>
              <a:rPr lang="en-US" sz="1800">
                <a:solidFill>
                  <a:schemeClr val="bg1"/>
                </a:solidFill>
                <a:ea typeface="+mn-lt"/>
                <a:cs typeface="+mn-lt"/>
              </a:rPr>
              <a:t>Make calculated decisions for future campaigns</a:t>
            </a:r>
            <a:endParaRPr lang="en-US">
              <a:solidFill>
                <a:schemeClr val="bg1"/>
              </a:solidFill>
              <a:ea typeface="+mn-lt"/>
              <a:cs typeface="+mn-lt"/>
            </a:endParaRPr>
          </a:p>
          <a:p>
            <a:pPr algn="just"/>
            <a:r>
              <a:rPr lang="en-US" sz="1800">
                <a:solidFill>
                  <a:schemeClr val="bg1"/>
                </a:solidFill>
                <a:ea typeface="+mn-lt"/>
                <a:cs typeface="+mn-lt"/>
              </a:rPr>
              <a:t>Optimize resource allocation for more effective campaigns</a:t>
            </a:r>
            <a:endParaRPr lang="en-US">
              <a:solidFill>
                <a:schemeClr val="bg1"/>
              </a:solidFill>
              <a:cs typeface="Calibri" panose="020F0502020204030204"/>
            </a:endParaRPr>
          </a:p>
          <a:p>
            <a:pPr marL="0" indent="0" algn="just">
              <a:buNone/>
            </a:pPr>
            <a:endParaRPr lang="en-US" sz="1800">
              <a:solidFill>
                <a:schemeClr val="bg1"/>
              </a:solidFill>
              <a:cs typeface="Calibri"/>
            </a:endParaRPr>
          </a:p>
          <a:p>
            <a:pPr marL="0" indent="0" algn="just">
              <a:buNone/>
            </a:pPr>
            <a:r>
              <a:rPr lang="en-US" sz="1800" b="1">
                <a:solidFill>
                  <a:schemeClr val="bg1"/>
                </a:solidFill>
                <a:cs typeface="Calibri"/>
              </a:rPr>
              <a:t>DATASET</a:t>
            </a:r>
          </a:p>
          <a:p>
            <a:pPr algn="just"/>
            <a:r>
              <a:rPr lang="en-US" sz="1800">
                <a:solidFill>
                  <a:schemeClr val="bg1"/>
                </a:solidFill>
                <a:ea typeface="+mn-lt"/>
                <a:cs typeface="+mn-lt"/>
              </a:rPr>
              <a:t> Imported Marketing Campaign dataset from Kaggle</a:t>
            </a:r>
            <a:endParaRPr lang="en-US" sz="1800">
              <a:solidFill>
                <a:schemeClr val="bg1"/>
              </a:solidFill>
              <a:cs typeface="Calibri"/>
            </a:endParaRPr>
          </a:p>
          <a:p>
            <a:pPr marL="0" indent="0" algn="just">
              <a:buNone/>
            </a:pPr>
            <a:r>
              <a:rPr lang="en-US" sz="1800" b="1">
                <a:solidFill>
                  <a:schemeClr val="bg1"/>
                </a:solidFill>
                <a:ea typeface="+mn-lt"/>
                <a:cs typeface="+mn-lt"/>
              </a:rPr>
              <a:t>KEY COLUMNS-</a:t>
            </a:r>
          </a:p>
          <a:p>
            <a:pPr algn="just"/>
            <a:r>
              <a:rPr lang="en-US" sz="1800">
                <a:solidFill>
                  <a:schemeClr val="bg1"/>
                </a:solidFill>
                <a:ea typeface="+mn-lt"/>
                <a:cs typeface="+mn-lt"/>
              </a:rPr>
              <a:t>Demographics: Education, Marital Status</a:t>
            </a:r>
            <a:endParaRPr lang="en-US">
              <a:solidFill>
                <a:schemeClr val="bg1"/>
              </a:solidFill>
            </a:endParaRPr>
          </a:p>
          <a:p>
            <a:pPr algn="just"/>
            <a:r>
              <a:rPr lang="en-US" sz="1800">
                <a:solidFill>
                  <a:schemeClr val="bg1"/>
                </a:solidFill>
                <a:ea typeface="+mn-lt"/>
                <a:cs typeface="+mn-lt"/>
              </a:rPr>
              <a:t>Financial Information: Income</a:t>
            </a:r>
            <a:endParaRPr lang="en-US">
              <a:solidFill>
                <a:schemeClr val="bg1"/>
              </a:solidFill>
            </a:endParaRPr>
          </a:p>
          <a:p>
            <a:pPr algn="just"/>
            <a:r>
              <a:rPr lang="en-US" sz="1800">
                <a:solidFill>
                  <a:schemeClr val="bg1"/>
                </a:solidFill>
                <a:ea typeface="+mn-lt"/>
                <a:cs typeface="+mn-lt"/>
              </a:rPr>
              <a:t>Purchase Behavior: Days since last purchase, amounts spent on various products</a:t>
            </a:r>
            <a:endParaRPr lang="en-US">
              <a:solidFill>
                <a:schemeClr val="bg1"/>
              </a:solidFill>
            </a:endParaRPr>
          </a:p>
          <a:p>
            <a:pPr algn="just"/>
            <a:r>
              <a:rPr lang="en-US" sz="1800">
                <a:solidFill>
                  <a:schemeClr val="bg1"/>
                </a:solidFill>
                <a:ea typeface="+mn-lt"/>
                <a:cs typeface="+mn-lt"/>
              </a:rPr>
              <a:t>Engagement Metrics: Number of visits and purchases </a:t>
            </a:r>
            <a:endParaRPr lang="en-US" sz="1800">
              <a:solidFill>
                <a:schemeClr val="bg1"/>
              </a:solidFill>
              <a:cs typeface="Calibri" panose="020F0502020204030204"/>
            </a:endParaRPr>
          </a:p>
          <a:p>
            <a:pPr algn="just"/>
            <a:endParaRPr lang="en-US" sz="1800">
              <a:solidFill>
                <a:schemeClr val="bg1"/>
              </a:solidFill>
              <a:cs typeface="Calibri" panose="020F0502020204030204"/>
            </a:endParaRPr>
          </a:p>
          <a:p>
            <a:pPr algn="just"/>
            <a:endParaRPr lang="en-US" sz="1800">
              <a:solidFill>
                <a:schemeClr val="bg1"/>
              </a:solidFill>
              <a:cs typeface="Calibri" panose="020F0502020204030204"/>
            </a:endParaRPr>
          </a:p>
        </p:txBody>
      </p:sp>
      <p:pic>
        <p:nvPicPr>
          <p:cNvPr id="8" name="Picture 7" descr="Customer Analysis vs Market Analysis. | by Onyinyechi Uzoma | Medium">
            <a:extLst>
              <a:ext uri="{FF2B5EF4-FFF2-40B4-BE49-F238E27FC236}">
                <a16:creationId xmlns:a16="http://schemas.microsoft.com/office/drawing/2014/main" id="{CD5A0CC7-2B94-1B1E-A0E1-64B59A9143EB}"/>
              </a:ext>
            </a:extLst>
          </p:cNvPr>
          <p:cNvPicPr>
            <a:picLocks noChangeAspect="1"/>
          </p:cNvPicPr>
          <p:nvPr/>
        </p:nvPicPr>
        <p:blipFill>
          <a:blip r:embed="rId2"/>
          <a:stretch>
            <a:fillRect/>
          </a:stretch>
        </p:blipFill>
        <p:spPr>
          <a:xfrm>
            <a:off x="8389383" y="2137403"/>
            <a:ext cx="3517605" cy="2276033"/>
          </a:xfrm>
          <a:prstGeom prst="rect">
            <a:avLst/>
          </a:prstGeom>
        </p:spPr>
      </p:pic>
    </p:spTree>
    <p:extLst>
      <p:ext uri="{BB962C8B-B14F-4D97-AF65-F5344CB8AC3E}">
        <p14:creationId xmlns:p14="http://schemas.microsoft.com/office/powerpoint/2010/main" val="769776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dirty="0" smtClean="0"/>
              <a:pPr/>
              <a:t>5</a:t>
            </a:fld>
            <a:endParaRPr lang="en-US"/>
          </a:p>
        </p:txBody>
      </p:sp>
      <p:sp>
        <p:nvSpPr>
          <p:cNvPr id="9" name="Title Placeholder">
            <a:extLst>
              <a:ext uri="{FF2B5EF4-FFF2-40B4-BE49-F238E27FC236}">
                <a16:creationId xmlns:a16="http://schemas.microsoft.com/office/drawing/2014/main" id="{751CB25C-6D76-182D-FF33-F599EF488981}"/>
              </a:ext>
            </a:extLst>
          </p:cNvPr>
          <p:cNvSpPr txBox="1">
            <a:spLocks/>
          </p:cNvSpPr>
          <p:nvPr/>
        </p:nvSpPr>
        <p:spPr>
          <a:xfrm>
            <a:off x="94125" y="347232"/>
            <a:ext cx="10370191" cy="11898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a:solidFill>
                  <a:schemeClr val="bg1"/>
                </a:solidFill>
              </a:rPr>
              <a:t>Literature Review</a:t>
            </a:r>
            <a:endParaRPr lang="en-US">
              <a:solidFill>
                <a:schemeClr val="bg1"/>
              </a:solidFill>
            </a:endParaRPr>
          </a:p>
        </p:txBody>
      </p:sp>
      <p:sp>
        <p:nvSpPr>
          <p:cNvPr id="4" name="Text Placeholder 1">
            <a:extLst>
              <a:ext uri="{FF2B5EF4-FFF2-40B4-BE49-F238E27FC236}">
                <a16:creationId xmlns:a16="http://schemas.microsoft.com/office/drawing/2014/main" id="{2AAEE5C7-1D23-7DB6-69CF-D4B8FC2A9B4A}"/>
              </a:ext>
            </a:extLst>
          </p:cNvPr>
          <p:cNvSpPr txBox="1">
            <a:spLocks/>
          </p:cNvSpPr>
          <p:nvPr/>
        </p:nvSpPr>
        <p:spPr>
          <a:xfrm>
            <a:off x="1766484" y="1357327"/>
            <a:ext cx="9120958" cy="46362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a:solidFill>
                  <a:schemeClr val="bg1"/>
                </a:solidFill>
              </a:rPr>
              <a:t>Al-Dabbas et al. (2023): K-Means Clustering for Customer Personality Segmentation</a:t>
            </a:r>
            <a:endParaRPr lang="en-US" sz="1800" b="1">
              <a:solidFill>
                <a:schemeClr val="bg1"/>
              </a:solidFill>
              <a:cs typeface="Calibri" panose="020F0502020204030204"/>
            </a:endParaRPr>
          </a:p>
          <a:p>
            <a:pPr marL="0" indent="0" algn="just">
              <a:buNone/>
            </a:pPr>
            <a:endParaRPr lang="en-US" sz="1800">
              <a:solidFill>
                <a:schemeClr val="bg1"/>
              </a:solidFill>
              <a:cs typeface="Calibri"/>
            </a:endParaRPr>
          </a:p>
          <a:p>
            <a:pPr marL="800100" lvl="1" algn="just">
              <a:buFont typeface="Wingdings" panose="020B0604020202020204" pitchFamily="34" charset="0"/>
              <a:buChar char="Ø"/>
            </a:pPr>
            <a:r>
              <a:rPr lang="en-US" sz="1800">
                <a:solidFill>
                  <a:schemeClr val="bg1"/>
                </a:solidFill>
              </a:rPr>
              <a:t>Leveraged K-means clustering for customer segmentation</a:t>
            </a:r>
            <a:endParaRPr lang="en-US" sz="1800">
              <a:solidFill>
                <a:schemeClr val="bg1"/>
              </a:solidFill>
              <a:cs typeface="Calibri"/>
            </a:endParaRPr>
          </a:p>
          <a:p>
            <a:pPr marL="800100" lvl="1" algn="just">
              <a:buFont typeface="Wingdings" panose="020B0604020202020204" pitchFamily="34" charset="0"/>
              <a:buChar char="Ø"/>
            </a:pPr>
            <a:r>
              <a:rPr lang="en-US" sz="1800">
                <a:solidFill>
                  <a:schemeClr val="bg1"/>
                </a:solidFill>
              </a:rPr>
              <a:t>Aimed to enhance customer understanding and modify products to cater to specific needs, behaviors, and interests</a:t>
            </a:r>
            <a:endParaRPr lang="en-US" sz="1800">
              <a:solidFill>
                <a:schemeClr val="bg1"/>
              </a:solidFill>
              <a:cs typeface="Calibri" panose="020F0502020204030204"/>
            </a:endParaRPr>
          </a:p>
          <a:p>
            <a:pPr marL="800100" lvl="1" algn="just">
              <a:buFont typeface="Wingdings" panose="020B0604020202020204" pitchFamily="34" charset="0"/>
              <a:buChar char="Ø"/>
            </a:pPr>
            <a:r>
              <a:rPr lang="en-US" sz="1800">
                <a:solidFill>
                  <a:schemeClr val="bg1"/>
                </a:solidFill>
              </a:rPr>
              <a:t>Emphasized the effectiveness of clustering for tailored marketing strategies</a:t>
            </a:r>
            <a:endParaRPr lang="en-US" sz="1800">
              <a:solidFill>
                <a:schemeClr val="bg1"/>
              </a:solidFill>
              <a:cs typeface="Calibri" panose="020F0502020204030204"/>
            </a:endParaRPr>
          </a:p>
          <a:p>
            <a:pPr marL="800100" lvl="1" algn="just">
              <a:buFont typeface="Wingdings" panose="020B0604020202020204" pitchFamily="34" charset="0"/>
              <a:buChar char="Ø"/>
            </a:pPr>
            <a:r>
              <a:rPr lang="en-US" sz="1800">
                <a:solidFill>
                  <a:schemeClr val="bg1"/>
                </a:solidFill>
              </a:rPr>
              <a:t>Highlighted the significance of unsupervised learning in gaining valuable insights</a:t>
            </a:r>
            <a:endParaRPr lang="en-US" sz="1800">
              <a:solidFill>
                <a:schemeClr val="bg1"/>
              </a:solidFill>
              <a:cs typeface="Calibri" panose="020F0502020204030204"/>
            </a:endParaRPr>
          </a:p>
          <a:p>
            <a:pPr marL="571500" lvl="1" indent="0" algn="just">
              <a:buNone/>
            </a:pPr>
            <a:endParaRPr lang="en-US" sz="1800" b="1">
              <a:solidFill>
                <a:schemeClr val="bg1"/>
              </a:solidFill>
            </a:endParaRPr>
          </a:p>
          <a:p>
            <a:pPr marL="0" indent="0" algn="just">
              <a:buNone/>
            </a:pPr>
            <a:r>
              <a:rPr lang="en-US" sz="1800" b="1">
                <a:solidFill>
                  <a:schemeClr val="bg1"/>
                </a:solidFill>
                <a:latin typeface="Calibri"/>
                <a:cs typeface="Arial"/>
              </a:rPr>
              <a:t>Relevance</a:t>
            </a:r>
            <a:r>
              <a:rPr lang="en-US" sz="1800" b="1">
                <a:solidFill>
                  <a:schemeClr val="bg1"/>
                </a:solidFill>
                <a:latin typeface="Arial"/>
                <a:cs typeface="Arial"/>
              </a:rPr>
              <a:t> to our study</a:t>
            </a:r>
          </a:p>
          <a:p>
            <a:pPr algn="just">
              <a:buFont typeface="Wingdings,Sans-Serif" panose="020B0604020202020204" pitchFamily="34" charset="0"/>
              <a:buChar char="v"/>
            </a:pPr>
            <a:endParaRPr lang="en-US" sz="1800" b="1">
              <a:solidFill>
                <a:schemeClr val="bg1"/>
              </a:solidFill>
              <a:latin typeface="Arial"/>
              <a:cs typeface="Arial"/>
            </a:endParaRPr>
          </a:p>
          <a:p>
            <a:pPr lvl="1" algn="just">
              <a:buFont typeface="Wingdings" panose="020B0604020202020204" pitchFamily="34" charset="0"/>
              <a:buChar char="Ø"/>
            </a:pPr>
            <a:r>
              <a:rPr lang="en-US" sz="1800">
                <a:solidFill>
                  <a:schemeClr val="bg1"/>
                </a:solidFill>
              </a:rPr>
              <a:t>Utilization of statistical methods for finding trends in different consumer groups.</a:t>
            </a:r>
            <a:endParaRPr lang="en-US" sz="1800">
              <a:solidFill>
                <a:schemeClr val="bg1"/>
              </a:solidFill>
              <a:cs typeface="Calibri"/>
            </a:endParaRPr>
          </a:p>
          <a:p>
            <a:pPr lvl="1" algn="just">
              <a:buFont typeface="Wingdings" panose="020B0604020202020204" pitchFamily="34" charset="0"/>
              <a:buChar char="Ø"/>
            </a:pPr>
            <a:r>
              <a:rPr lang="en-US" sz="1800">
                <a:solidFill>
                  <a:schemeClr val="bg1"/>
                </a:solidFill>
              </a:rPr>
              <a:t>Stressing the importance of demographic information analysis.</a:t>
            </a:r>
            <a:endParaRPr lang="en-US" sz="1800">
              <a:solidFill>
                <a:schemeClr val="bg1"/>
              </a:solidFill>
              <a:cs typeface="Calibri"/>
            </a:endParaRPr>
          </a:p>
          <a:p>
            <a:pPr lvl="1" algn="just">
              <a:buFont typeface="Wingdings" panose="020B0604020202020204" pitchFamily="34" charset="0"/>
              <a:buChar char="Ø"/>
            </a:pPr>
            <a:r>
              <a:rPr lang="en-US" sz="1800">
                <a:solidFill>
                  <a:schemeClr val="bg1"/>
                </a:solidFill>
              </a:rPr>
              <a:t>Emphasis on shaping targeted marketing strategies based on demographic factors and purchasing behavior.</a:t>
            </a:r>
            <a:endParaRPr lang="en-US" sz="1800">
              <a:solidFill>
                <a:schemeClr val="bg1"/>
              </a:solidFill>
              <a:cs typeface="Calibri"/>
            </a:endParaRPr>
          </a:p>
          <a:p>
            <a:pPr marL="800100" lvl="1" algn="just">
              <a:buFont typeface="Wingdings" panose="020B0604020202020204" pitchFamily="34" charset="0"/>
              <a:buChar char="Ø"/>
            </a:pPr>
            <a:endParaRPr lang="en-US" sz="1800" b="1">
              <a:solidFill>
                <a:schemeClr val="bg1"/>
              </a:solidFill>
            </a:endParaRPr>
          </a:p>
          <a:p>
            <a:pPr marL="800100" lvl="1" algn="just">
              <a:buFont typeface="Wingdings" panose="020B0604020202020204" pitchFamily="34" charset="0"/>
              <a:buChar char="Ø"/>
            </a:pPr>
            <a:endParaRPr lang="en-US" sz="1800" b="1">
              <a:solidFill>
                <a:schemeClr val="bg1"/>
              </a:solidFill>
            </a:endParaRPr>
          </a:p>
          <a:p>
            <a:pPr lvl="1" algn="just">
              <a:buFont typeface="Wingdings" panose="020B0604020202020204" pitchFamily="34" charset="0"/>
              <a:buChar char="Ø"/>
            </a:pPr>
            <a:br>
              <a:rPr lang="en-US" sz="1800" b="1"/>
            </a:br>
            <a:endParaRPr lang="en-US" sz="1800" b="1">
              <a:solidFill>
                <a:schemeClr val="bg1"/>
              </a:solidFill>
            </a:endParaRPr>
          </a:p>
          <a:p>
            <a:pPr algn="just">
              <a:buFont typeface="Wingdings" panose="020B0604020202020204" pitchFamily="34" charset="0"/>
              <a:buChar char="v"/>
            </a:pPr>
            <a:endParaRPr lang="en-US" sz="1800" b="1">
              <a:solidFill>
                <a:schemeClr val="bg1"/>
              </a:solidFill>
              <a:cs typeface="Calibri"/>
            </a:endParaRPr>
          </a:p>
          <a:p>
            <a:pPr algn="just">
              <a:buFont typeface="Wingdings" panose="020B0604020202020204" pitchFamily="34" charset="0"/>
              <a:buChar char="v"/>
            </a:pPr>
            <a:endParaRPr lang="en-US" sz="1800" b="1">
              <a:solidFill>
                <a:schemeClr val="bg1"/>
              </a:solidFill>
              <a:cs typeface="Calibri"/>
            </a:endParaRPr>
          </a:p>
          <a:p>
            <a:pPr algn="just">
              <a:buFont typeface="Wingdings" panose="020B0604020202020204" pitchFamily="34" charset="0"/>
              <a:buChar char="v"/>
            </a:pPr>
            <a:endParaRPr lang="en-US" sz="1800" b="1">
              <a:solidFill>
                <a:schemeClr val="bg1"/>
              </a:solidFill>
              <a:cs typeface="Calibri"/>
            </a:endParaRPr>
          </a:p>
          <a:p>
            <a:pPr algn="just">
              <a:buFont typeface="Wingdings" panose="020B0604020202020204" pitchFamily="34" charset="0"/>
              <a:buChar char="v"/>
            </a:pPr>
            <a:endParaRPr lang="en-US" sz="1200" b="1">
              <a:solidFill>
                <a:schemeClr val="bg1"/>
              </a:solidFill>
              <a:cs typeface="Calibri"/>
            </a:endParaRPr>
          </a:p>
        </p:txBody>
      </p:sp>
    </p:spTree>
    <p:extLst>
      <p:ext uri="{BB962C8B-B14F-4D97-AF65-F5344CB8AC3E}">
        <p14:creationId xmlns:p14="http://schemas.microsoft.com/office/powerpoint/2010/main" val="3806673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751CB25C-6D76-182D-FF33-F599EF488981}"/>
              </a:ext>
            </a:extLst>
          </p:cNvPr>
          <p:cNvSpPr txBox="1">
            <a:spLocks/>
          </p:cNvSpPr>
          <p:nvPr/>
        </p:nvSpPr>
        <p:spPr>
          <a:xfrm>
            <a:off x="1561029" y="2276732"/>
            <a:ext cx="2175504" cy="154844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600" b="1" kern="1200">
                <a:solidFill>
                  <a:schemeClr val="bg1"/>
                </a:solidFill>
                <a:latin typeface="+mj-lt"/>
                <a:ea typeface="+mj-ea"/>
                <a:cs typeface="+mj-cs"/>
              </a:rPr>
              <a:t>Research Questions</a:t>
            </a:r>
            <a:endParaRPr lang="en-US" sz="3600" kern="1200">
              <a:solidFill>
                <a:schemeClr val="bg1"/>
              </a:solidFill>
              <a:latin typeface="+mj-lt"/>
              <a:ea typeface="+mj-ea"/>
              <a:cs typeface="+mj-cs"/>
            </a:endParaRPr>
          </a:p>
        </p:txBody>
      </p:sp>
      <p:sp>
        <p:nvSpPr>
          <p:cNvPr id="2" name="Slide Number Placeholder">
            <a:extLst>
              <a:ext uri="{FF2B5EF4-FFF2-40B4-BE49-F238E27FC236}">
                <a16:creationId xmlns:a16="http://schemas.microsoft.com/office/drawing/2014/main" id="{1EB8DEF2-EF9E-1FD5-D30E-7B39FAB85E34}"/>
              </a:ext>
              <a:ext uri="{C183D7F6-B498-43B3-948B-1728B52AA6E4}">
                <adec:decorative xmlns:adec="http://schemas.microsoft.com/office/drawing/2017/decorative" val="1"/>
              </a:ext>
            </a:extLst>
          </p:cNvPr>
          <p:cNvSpPr>
            <a:spLocks noGrp="1"/>
          </p:cNvSpPr>
          <p:nvPr>
            <p:ph type="sldNum" sz="quarter" idx="11"/>
          </p:nvPr>
        </p:nvSpPr>
        <p:spPr>
          <a:xfrm>
            <a:off x="11445238" y="6356350"/>
            <a:ext cx="548640" cy="365125"/>
          </a:xfrm>
        </p:spPr>
        <p:txBody>
          <a:bodyPr vert="horz" lIns="91440" tIns="45720" rIns="91440" bIns="45720" rtlCol="0" anchor="ctr">
            <a:normAutofit/>
          </a:bodyPr>
          <a:lstStyle/>
          <a:p>
            <a:pPr>
              <a:spcAft>
                <a:spcPts val="600"/>
              </a:spcAft>
            </a:pPr>
            <a:fld id="{86134D44-37F0-44A1-8A08-E9432A030C07}" type="slidenum">
              <a:rPr lang="en-US">
                <a:solidFill>
                  <a:schemeClr val="tx2"/>
                </a:solidFill>
              </a:rPr>
              <a:pPr>
                <a:spcAft>
                  <a:spcPts val="600"/>
                </a:spcAft>
              </a:pPr>
              <a:t>6</a:t>
            </a:fld>
            <a:endParaRPr lang="en-US">
              <a:solidFill>
                <a:schemeClr val="tx2"/>
              </a:solidFill>
            </a:endParaRPr>
          </a:p>
        </p:txBody>
      </p:sp>
      <p:sp>
        <p:nvSpPr>
          <p:cNvPr id="4" name="TextBox 3">
            <a:extLst>
              <a:ext uri="{FF2B5EF4-FFF2-40B4-BE49-F238E27FC236}">
                <a16:creationId xmlns:a16="http://schemas.microsoft.com/office/drawing/2014/main" id="{51140FCC-1D9F-ADD4-422E-6E6984FBAAB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cs typeface="Calibri"/>
            </a:endParaRPr>
          </a:p>
        </p:txBody>
      </p:sp>
      <p:graphicFrame>
        <p:nvGraphicFramePr>
          <p:cNvPr id="3" name="Table 6">
            <a:extLst>
              <a:ext uri="{FF2B5EF4-FFF2-40B4-BE49-F238E27FC236}">
                <a16:creationId xmlns:a16="http://schemas.microsoft.com/office/drawing/2014/main" id="{C2939CAF-256F-8A50-7671-B5E282F22191}"/>
              </a:ext>
            </a:extLst>
          </p:cNvPr>
          <p:cNvGraphicFramePr>
            <a:graphicFrameLocks noGrp="1"/>
          </p:cNvGraphicFramePr>
          <p:nvPr>
            <p:extLst>
              <p:ext uri="{D42A27DB-BD31-4B8C-83A1-F6EECF244321}">
                <p14:modId xmlns:p14="http://schemas.microsoft.com/office/powerpoint/2010/main" val="584089886"/>
              </p:ext>
            </p:extLst>
          </p:nvPr>
        </p:nvGraphicFramePr>
        <p:xfrm>
          <a:off x="3904511" y="1045534"/>
          <a:ext cx="6836351" cy="5052134"/>
        </p:xfrm>
        <a:graphic>
          <a:graphicData uri="http://schemas.openxmlformats.org/drawingml/2006/table">
            <a:tbl>
              <a:tblPr bandRow="1">
                <a:tableStyleId>{5C22544A-7EE6-4342-B048-85BDC9FD1C3A}</a:tableStyleId>
              </a:tblPr>
              <a:tblGrid>
                <a:gridCol w="1016000">
                  <a:extLst>
                    <a:ext uri="{9D8B030D-6E8A-4147-A177-3AD203B41FA5}">
                      <a16:colId xmlns:a16="http://schemas.microsoft.com/office/drawing/2014/main" val="689219433"/>
                    </a:ext>
                  </a:extLst>
                </a:gridCol>
                <a:gridCol w="5820351">
                  <a:extLst>
                    <a:ext uri="{9D8B030D-6E8A-4147-A177-3AD203B41FA5}">
                      <a16:colId xmlns:a16="http://schemas.microsoft.com/office/drawing/2014/main" val="4022933817"/>
                    </a:ext>
                  </a:extLst>
                </a:gridCol>
              </a:tblGrid>
              <a:tr h="993056">
                <a:tc>
                  <a:txBody>
                    <a:bodyPr/>
                    <a:lstStyle/>
                    <a:p>
                      <a:pPr lvl="0">
                        <a:buNone/>
                      </a:pPr>
                      <a:r>
                        <a:rPr lang="en-GB" sz="1900"/>
                        <a:t>Sr. No.</a:t>
                      </a:r>
                      <a:endParaRPr lang="en-US" sz="1900"/>
                    </a:p>
                  </a:txBody>
                  <a:tcPr marL="95330" marR="95330" marT="47665" marB="47665" anchor="ctr">
                    <a:lnL w="12700">
                      <a:solidFill>
                        <a:schemeClr val="tx1"/>
                      </a:solidFill>
                    </a:lnL>
                    <a:lnR w="12700">
                      <a:solidFill>
                        <a:schemeClr val="tx1"/>
                      </a:solidFill>
                    </a:lnR>
                    <a:lnT w="12700">
                      <a:solidFill>
                        <a:schemeClr val="tx1"/>
                      </a:solidFill>
                    </a:lnT>
                    <a:lnB w="12700">
                      <a:solidFill>
                        <a:schemeClr val="tx1"/>
                      </a:solidFill>
                    </a:lnB>
                    <a:solidFill>
                      <a:srgbClr val="F76300"/>
                    </a:solidFill>
                  </a:tcPr>
                </a:tc>
                <a:tc>
                  <a:txBody>
                    <a:bodyPr/>
                    <a:lstStyle/>
                    <a:p>
                      <a:pPr lvl="0">
                        <a:buNone/>
                      </a:pPr>
                      <a:r>
                        <a:rPr lang="en-GB" sz="1900"/>
                        <a:t>Research Questions</a:t>
                      </a:r>
                      <a:endParaRPr lang="en-US" sz="1900"/>
                    </a:p>
                  </a:txBody>
                  <a:tcPr marL="95330" marR="95330" marT="47665" marB="47665" anchor="ctr">
                    <a:lnL w="12700">
                      <a:solidFill>
                        <a:schemeClr val="tx1"/>
                      </a:solidFill>
                    </a:lnL>
                    <a:lnR w="12700">
                      <a:solidFill>
                        <a:schemeClr val="tx1"/>
                      </a:solidFill>
                    </a:lnR>
                    <a:lnT w="12700">
                      <a:solidFill>
                        <a:schemeClr val="tx1"/>
                      </a:solidFill>
                    </a:lnT>
                    <a:lnB w="12700">
                      <a:solidFill>
                        <a:schemeClr val="tx1"/>
                      </a:solidFill>
                    </a:lnB>
                    <a:solidFill>
                      <a:srgbClr val="F76300"/>
                    </a:solidFill>
                  </a:tcPr>
                </a:tc>
                <a:extLst>
                  <a:ext uri="{0D108BD9-81ED-4DB2-BD59-A6C34878D82A}">
                    <a16:rowId xmlns:a16="http://schemas.microsoft.com/office/drawing/2014/main" val="1963964970"/>
                  </a:ext>
                </a:extLst>
              </a:tr>
              <a:tr h="796627">
                <a:tc>
                  <a:txBody>
                    <a:bodyPr/>
                    <a:lstStyle/>
                    <a:p>
                      <a:pPr lvl="0">
                        <a:buNone/>
                      </a:pPr>
                      <a:r>
                        <a:rPr lang="en-GB" sz="1700"/>
                        <a:t>1</a:t>
                      </a:r>
                    </a:p>
                  </a:txBody>
                  <a:tcPr marL="95329" marR="95329" marT="47665" marB="47665"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GB" sz="1700" b="0" i="0" u="none" strike="noStrike" noProof="0">
                          <a:solidFill>
                            <a:srgbClr val="000000"/>
                          </a:solidFill>
                          <a:latin typeface="Calibri"/>
                        </a:rPr>
                        <a:t>How does the spending on different product categories vary with income?</a:t>
                      </a:r>
                      <a:endParaRPr lang="en-US" sz="1700" b="0" i="0" u="none" strike="noStrike" noProof="0">
                        <a:solidFill>
                          <a:srgbClr val="000000"/>
                        </a:solidFill>
                        <a:latin typeface="Calibri"/>
                      </a:endParaRPr>
                    </a:p>
                  </a:txBody>
                  <a:tcPr marL="95329" marR="95329" marT="47665" marB="47665"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69589268"/>
                  </a:ext>
                </a:extLst>
              </a:tr>
              <a:tr h="796627">
                <a:tc>
                  <a:txBody>
                    <a:bodyPr/>
                    <a:lstStyle/>
                    <a:p>
                      <a:pPr lvl="0">
                        <a:buNone/>
                      </a:pPr>
                      <a:r>
                        <a:rPr lang="en-GB" sz="1700"/>
                        <a:t>2</a:t>
                      </a:r>
                    </a:p>
                  </a:txBody>
                  <a:tcPr marL="95329" marR="95329" marT="47665" marB="47665"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just">
                        <a:lnSpc>
                          <a:spcPct val="100000"/>
                        </a:lnSpc>
                        <a:spcBef>
                          <a:spcPts val="0"/>
                        </a:spcBef>
                        <a:spcAft>
                          <a:spcPts val="0"/>
                        </a:spcAft>
                        <a:buNone/>
                      </a:pPr>
                      <a:r>
                        <a:rPr lang="en-US" sz="1700" b="0" i="0" u="none" strike="noStrike" noProof="0">
                          <a:solidFill>
                            <a:schemeClr val="tx1"/>
                          </a:solidFill>
                        </a:rPr>
                        <a:t>How does the level of education influence customer acceptance in marketing campaigns?</a:t>
                      </a:r>
                      <a:endParaRPr lang="en-GB" sz="1700" b="0" i="0" u="none" strike="noStrike" noProof="0">
                        <a:solidFill>
                          <a:srgbClr val="000000"/>
                        </a:solidFill>
                      </a:endParaRPr>
                    </a:p>
                  </a:txBody>
                  <a:tcPr marL="95329" marR="95329" marT="47665" marB="47665"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290693375"/>
                  </a:ext>
                </a:extLst>
              </a:tr>
              <a:tr h="807540">
                <a:tc>
                  <a:txBody>
                    <a:bodyPr/>
                    <a:lstStyle/>
                    <a:p>
                      <a:pPr lvl="0">
                        <a:buNone/>
                      </a:pPr>
                      <a:r>
                        <a:rPr lang="en-GB" sz="1700"/>
                        <a:t>3</a:t>
                      </a:r>
                    </a:p>
                  </a:txBody>
                  <a:tcPr marL="95329" marR="95329" marT="47665" marB="4766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lgn="l">
                        <a:lnSpc>
                          <a:spcPct val="100000"/>
                        </a:lnSpc>
                        <a:spcBef>
                          <a:spcPts val="0"/>
                        </a:spcBef>
                        <a:spcAft>
                          <a:spcPts val="0"/>
                        </a:spcAft>
                        <a:buNone/>
                      </a:pPr>
                      <a:r>
                        <a:rPr lang="en-GB" sz="1700" b="0" i="0" u="none" strike="noStrike" noProof="0">
                          <a:solidFill>
                            <a:srgbClr val="000000"/>
                          </a:solidFill>
                        </a:rPr>
                        <a:t>Do customers with different numbers of small children in their households exhibit significantly different levels of spending on sweet products?</a:t>
                      </a:r>
                    </a:p>
                  </a:txBody>
                  <a:tcPr marL="95329" marR="95329" marT="47665" marB="4766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extLst>
                  <a:ext uri="{0D108BD9-81ED-4DB2-BD59-A6C34878D82A}">
                    <a16:rowId xmlns:a16="http://schemas.microsoft.com/office/drawing/2014/main" val="2761572578"/>
                  </a:ext>
                </a:extLst>
              </a:tr>
              <a:tr h="796627">
                <a:tc>
                  <a:txBody>
                    <a:bodyPr/>
                    <a:lstStyle/>
                    <a:p>
                      <a:r>
                        <a:rPr lang="en-GB" sz="1700"/>
                        <a:t>4</a:t>
                      </a:r>
                    </a:p>
                  </a:txBody>
                  <a:tcPr marL="95330" marR="95330" marT="47665" marB="4766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lgn="just">
                        <a:lnSpc>
                          <a:spcPct val="100000"/>
                        </a:lnSpc>
                        <a:spcBef>
                          <a:spcPts val="0"/>
                        </a:spcBef>
                        <a:spcAft>
                          <a:spcPts val="0"/>
                        </a:spcAft>
                        <a:buNone/>
                      </a:pPr>
                      <a:r>
                        <a:rPr lang="en-US" sz="1700" b="0" i="0" u="none" strike="noStrike" noProof="0">
                          <a:solidFill>
                            <a:schemeClr val="tx1"/>
                          </a:solidFill>
                        </a:rPr>
                        <a:t>Are there any trends or changes in campaign acceptance rates over time?</a:t>
                      </a:r>
                      <a:endParaRPr lang="en-GB" sz="1700" b="0" i="0" u="none" strike="noStrike" noProof="0">
                        <a:solidFill>
                          <a:srgbClr val="000000"/>
                        </a:solidFill>
                      </a:endParaRPr>
                    </a:p>
                  </a:txBody>
                  <a:tcPr marL="95330" marR="95330" marT="47665" marB="4766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extLst>
                  <a:ext uri="{0D108BD9-81ED-4DB2-BD59-A6C34878D82A}">
                    <a16:rowId xmlns:a16="http://schemas.microsoft.com/office/drawing/2014/main" val="4052172568"/>
                  </a:ext>
                </a:extLst>
              </a:tr>
              <a:tr h="796627">
                <a:tc>
                  <a:txBody>
                    <a:bodyPr/>
                    <a:lstStyle/>
                    <a:p>
                      <a:pPr lvl="0">
                        <a:buNone/>
                      </a:pPr>
                      <a:r>
                        <a:rPr lang="en-GB" sz="1700"/>
                        <a:t>5</a:t>
                      </a:r>
                    </a:p>
                  </a:txBody>
                  <a:tcPr marL="95329" marR="95329" marT="47665" marB="4766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lgn="l">
                        <a:lnSpc>
                          <a:spcPct val="100000"/>
                        </a:lnSpc>
                        <a:spcBef>
                          <a:spcPts val="0"/>
                        </a:spcBef>
                        <a:spcAft>
                          <a:spcPts val="0"/>
                        </a:spcAft>
                        <a:buNone/>
                      </a:pPr>
                      <a:r>
                        <a:rPr lang="en-GB" sz="1700" b="0" i="0" u="none" strike="noStrike" noProof="0">
                          <a:latin typeface="Calibri"/>
                        </a:rPr>
                        <a:t>Do customers exhibit different spending patterns during specific seasons?</a:t>
                      </a:r>
                      <a:endParaRPr lang="en-US" sz="1700"/>
                    </a:p>
                  </a:txBody>
                  <a:tcPr marL="95329" marR="95329" marT="47665" marB="4766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extLst>
                  <a:ext uri="{0D108BD9-81ED-4DB2-BD59-A6C34878D82A}">
                    <a16:rowId xmlns:a16="http://schemas.microsoft.com/office/drawing/2014/main" val="2466886687"/>
                  </a:ext>
                </a:extLst>
              </a:tr>
            </a:tbl>
          </a:graphicData>
        </a:graphic>
      </p:graphicFrame>
    </p:spTree>
    <p:extLst>
      <p:ext uri="{BB962C8B-B14F-4D97-AF65-F5344CB8AC3E}">
        <p14:creationId xmlns:p14="http://schemas.microsoft.com/office/powerpoint/2010/main" val="246918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6D9D-9FD6-77EA-2E0D-18E0AB2D0354}"/>
              </a:ext>
            </a:extLst>
          </p:cNvPr>
          <p:cNvSpPr>
            <a:spLocks noGrp="1"/>
          </p:cNvSpPr>
          <p:nvPr>
            <p:ph type="title"/>
          </p:nvPr>
        </p:nvSpPr>
        <p:spPr>
          <a:xfrm>
            <a:off x="-1752614" y="172391"/>
            <a:ext cx="9436097" cy="1325563"/>
          </a:xfrm>
        </p:spPr>
        <p:txBody>
          <a:bodyPr>
            <a:normAutofit/>
          </a:bodyPr>
          <a:lstStyle/>
          <a:p>
            <a:pPr algn="ctr"/>
            <a:r>
              <a:rPr lang="en-US" sz="3600" b="1">
                <a:latin typeface="+mn-lt"/>
                <a:cs typeface="Calibri Light"/>
              </a:rPr>
              <a:t>Basic Dataset Cleaning</a:t>
            </a:r>
            <a:endParaRPr lang="en-US">
              <a:latin typeface="+mn-lt"/>
            </a:endParaRPr>
          </a:p>
        </p:txBody>
      </p:sp>
      <p:sp>
        <p:nvSpPr>
          <p:cNvPr id="3" name="Text Placeholder 2">
            <a:extLst>
              <a:ext uri="{FF2B5EF4-FFF2-40B4-BE49-F238E27FC236}">
                <a16:creationId xmlns:a16="http://schemas.microsoft.com/office/drawing/2014/main" id="{9B18CE4D-48B4-D711-6FC3-8B2D9D7515AA}"/>
              </a:ext>
            </a:extLst>
          </p:cNvPr>
          <p:cNvSpPr>
            <a:spLocks noGrp="1"/>
          </p:cNvSpPr>
          <p:nvPr>
            <p:ph type="body" sz="quarter" idx="12"/>
          </p:nvPr>
        </p:nvSpPr>
        <p:spPr>
          <a:xfrm>
            <a:off x="1602492" y="1168153"/>
            <a:ext cx="9470733" cy="1052643"/>
          </a:xfrm>
        </p:spPr>
        <p:txBody>
          <a:bodyPr vert="horz" lIns="91440" tIns="45720" rIns="91440" bIns="45720" rtlCol="0" anchor="t">
            <a:normAutofit/>
          </a:bodyPr>
          <a:lstStyle/>
          <a:p>
            <a:pPr marL="342900" indent="-342900">
              <a:buChar char="•"/>
            </a:pPr>
            <a:r>
              <a:rPr lang="en-US" sz="1800">
                <a:cs typeface="Calibri"/>
              </a:rPr>
              <a:t>Before proceeding with the research questions, the dataset required basic cleaning.</a:t>
            </a:r>
          </a:p>
          <a:p>
            <a:pPr marL="342900" indent="-342900">
              <a:buChar char="•"/>
            </a:pPr>
            <a:r>
              <a:rPr lang="en-US" sz="1800">
                <a:cs typeface="Calibri"/>
              </a:rPr>
              <a:t>Apart from removing the null values, box plot was plotted to identify the outliers.</a:t>
            </a:r>
          </a:p>
          <a:p>
            <a:pPr marL="342900" indent="-342900">
              <a:buChar char="•"/>
            </a:pPr>
            <a:r>
              <a:rPr lang="en-US" sz="1800">
                <a:cs typeface="Calibri"/>
              </a:rPr>
              <a:t>The outliers were then removed for better analysis.</a:t>
            </a:r>
          </a:p>
          <a:p>
            <a:pPr marL="342900" indent="-342900">
              <a:buChar char="•"/>
            </a:pPr>
            <a:endParaRPr lang="en-US" sz="1800">
              <a:cs typeface="Calibri"/>
            </a:endParaRPr>
          </a:p>
          <a:p>
            <a:pPr marL="342900" indent="-342900">
              <a:buChar char="•"/>
            </a:pPr>
            <a:endParaRPr lang="en-US" sz="1800">
              <a:cs typeface="Calibri"/>
            </a:endParaRPr>
          </a:p>
        </p:txBody>
      </p:sp>
      <p:sp>
        <p:nvSpPr>
          <p:cNvPr id="4" name="Text Placeholder 3">
            <a:extLst>
              <a:ext uri="{FF2B5EF4-FFF2-40B4-BE49-F238E27FC236}">
                <a16:creationId xmlns:a16="http://schemas.microsoft.com/office/drawing/2014/main" id="{66AA7E1D-7D60-7D5E-3924-AE105BCE3024}"/>
              </a:ext>
            </a:extLst>
          </p:cNvPr>
          <p:cNvSpPr>
            <a:spLocks noGrp="1"/>
          </p:cNvSpPr>
          <p:nvPr>
            <p:ph type="body" sz="quarter" idx="15"/>
          </p:nvPr>
        </p:nvSpPr>
        <p:spPr>
          <a:xfrm>
            <a:off x="8404441" y="5990487"/>
            <a:ext cx="765800" cy="384305"/>
          </a:xfrm>
          <a:solidFill>
            <a:srgbClr val="F76300"/>
          </a:solidFill>
        </p:spPr>
        <p:txBody>
          <a:bodyPr/>
          <a:lstStyle/>
          <a:p>
            <a:pPr algn="just"/>
            <a:r>
              <a:rPr lang="en-US">
                <a:cs typeface="Calibri Light"/>
              </a:rPr>
              <a:t>Boxplot</a:t>
            </a:r>
            <a:endParaRPr lang="en-US"/>
          </a:p>
        </p:txBody>
      </p:sp>
      <p:pic>
        <p:nvPicPr>
          <p:cNvPr id="7" name="Picture 6" descr="A graph of income&#10;&#10;Description automatically generated">
            <a:extLst>
              <a:ext uri="{FF2B5EF4-FFF2-40B4-BE49-F238E27FC236}">
                <a16:creationId xmlns:a16="http://schemas.microsoft.com/office/drawing/2014/main" id="{332E9B13-0A0C-3E01-5587-073FF961830C}"/>
              </a:ext>
            </a:extLst>
          </p:cNvPr>
          <p:cNvPicPr>
            <a:picLocks noChangeAspect="1"/>
          </p:cNvPicPr>
          <p:nvPr/>
        </p:nvPicPr>
        <p:blipFill>
          <a:blip r:embed="rId2"/>
          <a:stretch>
            <a:fillRect/>
          </a:stretch>
        </p:blipFill>
        <p:spPr>
          <a:xfrm>
            <a:off x="1700981" y="2247391"/>
            <a:ext cx="4764957" cy="3586101"/>
          </a:xfrm>
          <a:prstGeom prst="rect">
            <a:avLst/>
          </a:prstGeom>
        </p:spPr>
      </p:pic>
      <p:pic>
        <p:nvPicPr>
          <p:cNvPr id="9" name="Picture 8">
            <a:extLst>
              <a:ext uri="{FF2B5EF4-FFF2-40B4-BE49-F238E27FC236}">
                <a16:creationId xmlns:a16="http://schemas.microsoft.com/office/drawing/2014/main" id="{251A001C-D6F0-6AE6-9DA3-1D7FC84A3402}"/>
              </a:ext>
            </a:extLst>
          </p:cNvPr>
          <p:cNvPicPr>
            <a:picLocks noChangeAspect="1"/>
          </p:cNvPicPr>
          <p:nvPr/>
        </p:nvPicPr>
        <p:blipFill>
          <a:blip r:embed="rId3"/>
          <a:stretch>
            <a:fillRect/>
          </a:stretch>
        </p:blipFill>
        <p:spPr>
          <a:xfrm>
            <a:off x="6715432" y="2255168"/>
            <a:ext cx="5201263" cy="3576695"/>
          </a:xfrm>
          <a:prstGeom prst="rect">
            <a:avLst/>
          </a:prstGeom>
        </p:spPr>
      </p:pic>
      <p:sp>
        <p:nvSpPr>
          <p:cNvPr id="13" name="Text Placeholder 3">
            <a:extLst>
              <a:ext uri="{FF2B5EF4-FFF2-40B4-BE49-F238E27FC236}">
                <a16:creationId xmlns:a16="http://schemas.microsoft.com/office/drawing/2014/main" id="{BBEEC704-A1C2-38D6-A8CE-0E9E48EEE747}"/>
              </a:ext>
            </a:extLst>
          </p:cNvPr>
          <p:cNvSpPr txBox="1">
            <a:spLocks/>
          </p:cNvSpPr>
          <p:nvPr/>
        </p:nvSpPr>
        <p:spPr>
          <a:xfrm>
            <a:off x="2497712" y="5989258"/>
            <a:ext cx="2203768" cy="482627"/>
          </a:xfrm>
          <a:prstGeom prst="rect">
            <a:avLst/>
          </a:prstGeom>
          <a:solidFill>
            <a:srgbClr val="F76300"/>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cs typeface="Calibri Light"/>
              </a:rPr>
              <a:t>Checking distribution of income</a:t>
            </a:r>
          </a:p>
        </p:txBody>
      </p:sp>
      <p:sp>
        <p:nvSpPr>
          <p:cNvPr id="5" name="Oval 4">
            <a:extLst>
              <a:ext uri="{FF2B5EF4-FFF2-40B4-BE49-F238E27FC236}">
                <a16:creationId xmlns:a16="http://schemas.microsoft.com/office/drawing/2014/main" id="{016AEC33-E8CE-AD12-33E8-2728B95566E1}"/>
              </a:ext>
            </a:extLst>
          </p:cNvPr>
          <p:cNvSpPr/>
          <p:nvPr/>
        </p:nvSpPr>
        <p:spPr>
          <a:xfrm>
            <a:off x="6095999" y="5171180"/>
            <a:ext cx="186527" cy="461107"/>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0759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2A4B"/>
        </a:solidFill>
        <a:effectLst/>
      </p:bgPr>
    </p:bg>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539190" y="3561802"/>
            <a:ext cx="5553897" cy="1106870"/>
          </a:xfrm>
          <a:prstGeom prst="rect">
            <a:avLst/>
          </a:prstGeom>
        </p:spPr>
        <p:txBody>
          <a:bodyPr spcFirstLastPara="1" vert="horz" wrap="square" lIns="121900" tIns="121900" rIns="121900" bIns="121900" rtlCol="0" anchor="ctr" anchorCtr="0">
            <a:noAutofit/>
          </a:bodyPr>
          <a:lstStyle/>
          <a:p>
            <a:pPr>
              <a:lnSpc>
                <a:spcPct val="100000"/>
              </a:lnSpc>
            </a:pPr>
            <a:r>
              <a:rPr lang="en-GB" sz="2800" b="1">
                <a:solidFill>
                  <a:schemeClr val="bg1"/>
                </a:solidFill>
                <a:latin typeface="Calibri"/>
                <a:ea typeface="+mj-lt"/>
                <a:cs typeface="+mj-lt"/>
              </a:rPr>
              <a:t>How does the spending on different product categories vary with income</a:t>
            </a:r>
            <a:r>
              <a:rPr lang="en-GB" sz="2800" b="1" i="0" u="none" strike="noStrike" noProof="0">
                <a:solidFill>
                  <a:schemeClr val="bg1"/>
                </a:solidFill>
                <a:latin typeface="Calibri"/>
                <a:ea typeface="+mj-lt"/>
                <a:cs typeface="+mj-lt"/>
              </a:rPr>
              <a:t>?</a:t>
            </a:r>
            <a:r>
              <a:rPr lang="en-GB" sz="2800" b="1" i="0" u="none" strike="noStrike" noProof="0">
                <a:solidFill>
                  <a:schemeClr val="bg1"/>
                </a:solidFill>
                <a:latin typeface="Calibri"/>
                <a:ea typeface="Calibri"/>
                <a:cs typeface="Calibri"/>
              </a:rPr>
              <a:t> </a:t>
            </a:r>
            <a:endParaRPr lang="en-US" sz="2800" b="1" i="0" u="none" strike="noStrike" noProof="0">
              <a:solidFill>
                <a:schemeClr val="bg1"/>
              </a:solidFill>
              <a:latin typeface="Calibri"/>
              <a:ea typeface="Calibri"/>
              <a:cs typeface="Calibri"/>
            </a:endParaRPr>
          </a:p>
        </p:txBody>
      </p:sp>
      <p:sp>
        <p:nvSpPr>
          <p:cNvPr id="257" name="Google Shape;257;p38"/>
          <p:cNvSpPr/>
          <p:nvPr/>
        </p:nvSpPr>
        <p:spPr>
          <a:xfrm rot="762">
            <a:off x="4987447" y="533"/>
            <a:ext cx="7216000" cy="6868400"/>
          </a:xfrm>
          <a:prstGeom prst="triangle">
            <a:avLst>
              <a:gd name="adj" fmla="val 99806"/>
            </a:avLst>
          </a:prstGeom>
          <a:solidFill>
            <a:srgbClr val="FC5F00"/>
          </a:solidFill>
          <a:ln>
            <a:noFill/>
          </a:ln>
        </p:spPr>
        <p:txBody>
          <a:bodyPr spcFirstLastPara="1" wrap="square" lIns="121900" tIns="121900" rIns="121900" bIns="121900" anchor="ctr" anchorCtr="0">
            <a:noAutofit/>
          </a:bodyPr>
          <a:lstStyle/>
          <a:p>
            <a:endParaRPr sz="2400"/>
          </a:p>
        </p:txBody>
      </p:sp>
      <p:sp>
        <p:nvSpPr>
          <p:cNvPr id="4" name="Rectangle 3">
            <a:extLst>
              <a:ext uri="{FF2B5EF4-FFF2-40B4-BE49-F238E27FC236}">
                <a16:creationId xmlns:a16="http://schemas.microsoft.com/office/drawing/2014/main" id="{2B01DFC2-7EEB-05CE-AFF6-436DD8E0915B}"/>
              </a:ext>
            </a:extLst>
          </p:cNvPr>
          <p:cNvSpPr/>
          <p:nvPr/>
        </p:nvSpPr>
        <p:spPr>
          <a:xfrm>
            <a:off x="1012371" y="1937656"/>
            <a:ext cx="1230085" cy="1197428"/>
          </a:xfrm>
          <a:prstGeom prst="rect">
            <a:avLst/>
          </a:prstGeom>
          <a:solidFill>
            <a:srgbClr val="FC5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6000">
                <a:cs typeface="Calibri"/>
              </a:rPr>
              <a:t>01</a:t>
            </a:r>
          </a:p>
        </p:txBody>
      </p:sp>
    </p:spTree>
    <p:extLst>
      <p:ext uri="{BB962C8B-B14F-4D97-AF65-F5344CB8AC3E}">
        <p14:creationId xmlns:p14="http://schemas.microsoft.com/office/powerpoint/2010/main" val="3501144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0E09-5CB1-C441-2060-F85B4D55519F}"/>
              </a:ext>
            </a:extLst>
          </p:cNvPr>
          <p:cNvSpPr>
            <a:spLocks noGrp="1"/>
          </p:cNvSpPr>
          <p:nvPr>
            <p:ph type="title"/>
          </p:nvPr>
        </p:nvSpPr>
        <p:spPr>
          <a:xfrm>
            <a:off x="689949" y="518709"/>
            <a:ext cx="9470733" cy="803049"/>
          </a:xfrm>
        </p:spPr>
        <p:txBody>
          <a:bodyPr>
            <a:normAutofit/>
          </a:bodyPr>
          <a:lstStyle/>
          <a:p>
            <a:r>
              <a:rPr lang="en-GB" sz="3600" b="1">
                <a:latin typeface="+mn-lt"/>
                <a:cs typeface="Calibri Light"/>
              </a:rPr>
              <a:t>Analysis</a:t>
            </a:r>
            <a:endParaRPr lang="en-US" sz="3600">
              <a:ea typeface="Calibri Light"/>
              <a:cs typeface="Calibri Light"/>
            </a:endParaRPr>
          </a:p>
        </p:txBody>
      </p:sp>
      <p:pic>
        <p:nvPicPr>
          <p:cNvPr id="4" name="Picture 3" descr="A screenshot of a computer code&#10;&#10;Description automatically generated">
            <a:extLst>
              <a:ext uri="{FF2B5EF4-FFF2-40B4-BE49-F238E27FC236}">
                <a16:creationId xmlns:a16="http://schemas.microsoft.com/office/drawing/2014/main" id="{CB2A08E0-AE3F-A8B4-B437-1A7941FF259C}"/>
              </a:ext>
            </a:extLst>
          </p:cNvPr>
          <p:cNvPicPr>
            <a:picLocks noChangeAspect="1"/>
          </p:cNvPicPr>
          <p:nvPr/>
        </p:nvPicPr>
        <p:blipFill>
          <a:blip r:embed="rId2"/>
          <a:stretch>
            <a:fillRect/>
          </a:stretch>
        </p:blipFill>
        <p:spPr>
          <a:xfrm>
            <a:off x="6660125" y="1653005"/>
            <a:ext cx="5305730" cy="1837491"/>
          </a:xfrm>
          <a:prstGeom prst="rect">
            <a:avLst/>
          </a:prstGeom>
        </p:spPr>
      </p:pic>
      <p:pic>
        <p:nvPicPr>
          <p:cNvPr id="5" name="Picture 4" descr="A chart with red and blue squares&#10;&#10;Description automatically generated">
            <a:extLst>
              <a:ext uri="{FF2B5EF4-FFF2-40B4-BE49-F238E27FC236}">
                <a16:creationId xmlns:a16="http://schemas.microsoft.com/office/drawing/2014/main" id="{FF1317F0-9AD7-B4AE-2E43-7FBEACDC1F01}"/>
              </a:ext>
            </a:extLst>
          </p:cNvPr>
          <p:cNvPicPr>
            <a:picLocks noChangeAspect="1"/>
          </p:cNvPicPr>
          <p:nvPr/>
        </p:nvPicPr>
        <p:blipFill>
          <a:blip r:embed="rId3"/>
          <a:stretch>
            <a:fillRect/>
          </a:stretch>
        </p:blipFill>
        <p:spPr>
          <a:xfrm>
            <a:off x="459659" y="1654777"/>
            <a:ext cx="6018569" cy="4451781"/>
          </a:xfrm>
          <a:prstGeom prst="rect">
            <a:avLst/>
          </a:prstGeom>
        </p:spPr>
      </p:pic>
    </p:spTree>
    <p:extLst>
      <p:ext uri="{BB962C8B-B14F-4D97-AF65-F5344CB8AC3E}">
        <p14:creationId xmlns:p14="http://schemas.microsoft.com/office/powerpoint/2010/main" val="2871086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950</Words>
  <Application>Microsoft Macintosh PowerPoint</Application>
  <PresentationFormat>Widescreen</PresentationFormat>
  <Paragraphs>122</Paragraphs>
  <Slides>22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Times New Roman</vt:lpstr>
      <vt:lpstr>Wingdings</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Basic Dataset Cleaning</vt:lpstr>
      <vt:lpstr>How does the spending on different product categories vary with income? </vt:lpstr>
      <vt:lpstr>Analysis</vt:lpstr>
      <vt:lpstr>How does the level of education influence customer acceptance in marketing campaigns?</vt:lpstr>
      <vt:lpstr>Analysis &amp; Visualization</vt:lpstr>
      <vt:lpstr>Do customers with different numbers of small children in their households exhibit significantly different levels of spending on sweet products?</vt:lpstr>
      <vt:lpstr>PowerPoint Presentation</vt:lpstr>
      <vt:lpstr>Are there any trends or changes in campaign acceptance rates over time?</vt:lpstr>
      <vt:lpstr>PowerPoint Presentation</vt:lpstr>
      <vt:lpstr>Do customers exhibit different spending patterns during specific seasons? </vt:lpstr>
      <vt:lpstr>Analysis</vt:lpstr>
      <vt:lpstr>Limitations: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Gabadia, Saheb</dc:creator>
  <cp:lastModifiedBy>Tickoo, Vabhavi</cp:lastModifiedBy>
  <cp:revision>3</cp:revision>
  <dcterms:created xsi:type="dcterms:W3CDTF">2022-12-11T00:47:30Z</dcterms:created>
  <dcterms:modified xsi:type="dcterms:W3CDTF">2024-04-11T06:40:34Z</dcterms:modified>
</cp:coreProperties>
</file>